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4"/>
    <p:sldMasterId id="2147483780" r:id="rId5"/>
  </p:sldMasterIdLst>
  <p:notesMasterIdLst>
    <p:notesMasterId r:id="rId28"/>
  </p:notesMasterIdLst>
  <p:handoutMasterIdLst>
    <p:handoutMasterId r:id="rId29"/>
  </p:handoutMasterIdLst>
  <p:sldIdLst>
    <p:sldId id="2049" r:id="rId6"/>
    <p:sldId id="2071" r:id="rId7"/>
    <p:sldId id="1822" r:id="rId8"/>
    <p:sldId id="1823" r:id="rId9"/>
    <p:sldId id="2145707749" r:id="rId10"/>
    <p:sldId id="2056" r:id="rId11"/>
    <p:sldId id="2031" r:id="rId12"/>
    <p:sldId id="2145707761" r:id="rId13"/>
    <p:sldId id="2145707762" r:id="rId14"/>
    <p:sldId id="2145707763" r:id="rId15"/>
    <p:sldId id="2145707750" r:id="rId16"/>
    <p:sldId id="2145707765" r:id="rId17"/>
    <p:sldId id="2145707766" r:id="rId18"/>
    <p:sldId id="2145707767" r:id="rId19"/>
    <p:sldId id="2145707768" r:id="rId20"/>
    <p:sldId id="2043" r:id="rId21"/>
    <p:sldId id="2039" r:id="rId22"/>
    <p:sldId id="2060" r:id="rId23"/>
    <p:sldId id="2061" r:id="rId24"/>
    <p:sldId id="2070" r:id="rId25"/>
    <p:sldId id="2145707747" r:id="rId26"/>
    <p:sldId id="2055" r:id="rId27"/>
  </p:sldIdLst>
  <p:sldSz cx="12192000" cy="6858000"/>
  <p:notesSz cx="6742113"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6" userDrawn="1">
          <p15:clr>
            <a:srgbClr val="A4A3A4"/>
          </p15:clr>
        </p15:guide>
        <p15:guide id="2" pos="18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3C2B"/>
    <a:srgbClr val="7DBA02"/>
    <a:srgbClr val="FDC60D"/>
    <a:srgbClr val="959B51"/>
    <a:srgbClr val="F37920"/>
    <a:srgbClr val="0098AF"/>
    <a:srgbClr val="8CBE3A"/>
    <a:srgbClr val="E42313"/>
    <a:srgbClr val="D32E11"/>
    <a:srgbClr val="ECEC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6353" autoAdjust="0"/>
  </p:normalViewPr>
  <p:slideViewPr>
    <p:cSldViewPr snapToGrid="0">
      <p:cViewPr varScale="1">
        <p:scale>
          <a:sx n="56" d="100"/>
          <a:sy n="56" d="100"/>
        </p:scale>
        <p:origin x="1068" y="84"/>
      </p:cViewPr>
      <p:guideLst>
        <p:guide orient="horz" pos="436"/>
        <p:guide pos="189"/>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FD26062-7206-42FE-A191-BB5A3F24A240}"/>
              </a:ext>
            </a:extLst>
          </p:cNvPr>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FB410131-BC1B-4C83-BAA0-CD13BC2812C6}"/>
              </a:ext>
            </a:extLst>
          </p:cNvPr>
          <p:cNvSpPr>
            <a:spLocks noGrp="1"/>
          </p:cNvSpPr>
          <p:nvPr>
            <p:ph type="dt" sz="quarter" idx="1"/>
          </p:nvPr>
        </p:nvSpPr>
        <p:spPr>
          <a:xfrm>
            <a:off x="3818971" y="0"/>
            <a:ext cx="2921582" cy="495348"/>
          </a:xfrm>
          <a:prstGeom prst="rect">
            <a:avLst/>
          </a:prstGeom>
        </p:spPr>
        <p:txBody>
          <a:bodyPr vert="horz" lIns="91440" tIns="45720" rIns="91440" bIns="45720" rtlCol="0"/>
          <a:lstStyle>
            <a:lvl1pPr algn="r">
              <a:defRPr sz="1200"/>
            </a:lvl1pPr>
          </a:lstStyle>
          <a:p>
            <a:fld id="{43E9E0EE-1DCB-4F30-B077-464F007E46A9}" type="datetimeFigureOut">
              <a:rPr lang="en-GB" smtClean="0"/>
              <a:t>22/09/2025</a:t>
            </a:fld>
            <a:endParaRPr lang="en-GB" dirty="0"/>
          </a:p>
        </p:txBody>
      </p:sp>
      <p:sp>
        <p:nvSpPr>
          <p:cNvPr id="4" name="Footer Placeholder 3">
            <a:extLst>
              <a:ext uri="{FF2B5EF4-FFF2-40B4-BE49-F238E27FC236}">
                <a16:creationId xmlns:a16="http://schemas.microsoft.com/office/drawing/2014/main" id="{83B17F80-520F-4F97-9BFD-F218B23CB8E9}"/>
              </a:ext>
            </a:extLst>
          </p:cNvPr>
          <p:cNvSpPr>
            <a:spLocks noGrp="1"/>
          </p:cNvSpPr>
          <p:nvPr>
            <p:ph type="ftr" sz="quarter" idx="2"/>
          </p:nvPr>
        </p:nvSpPr>
        <p:spPr>
          <a:xfrm>
            <a:off x="0" y="9377317"/>
            <a:ext cx="2921582" cy="49534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64D9C2C7-6FAF-40EA-AAF4-3EFD6C389A42}"/>
              </a:ext>
            </a:extLst>
          </p:cNvPr>
          <p:cNvSpPr>
            <a:spLocks noGrp="1"/>
          </p:cNvSpPr>
          <p:nvPr>
            <p:ph type="sldNum" sz="quarter" idx="3"/>
          </p:nvPr>
        </p:nvSpPr>
        <p:spPr>
          <a:xfrm>
            <a:off x="3818971" y="9377317"/>
            <a:ext cx="2921582" cy="495347"/>
          </a:xfrm>
          <a:prstGeom prst="rect">
            <a:avLst/>
          </a:prstGeom>
        </p:spPr>
        <p:txBody>
          <a:bodyPr vert="horz" lIns="91440" tIns="45720" rIns="91440" bIns="45720" rtlCol="0" anchor="b"/>
          <a:lstStyle>
            <a:lvl1pPr algn="r">
              <a:defRPr sz="1200"/>
            </a:lvl1pPr>
          </a:lstStyle>
          <a:p>
            <a:fld id="{6AFBB4C9-A071-41E4-892E-F03D70EA8B87}" type="slidenum">
              <a:rPr lang="en-GB" smtClean="0"/>
              <a:t>‹#›</a:t>
            </a:fld>
            <a:endParaRPr lang="en-GB" dirty="0"/>
          </a:p>
        </p:txBody>
      </p:sp>
    </p:spTree>
    <p:extLst>
      <p:ext uri="{BB962C8B-B14F-4D97-AF65-F5344CB8AC3E}">
        <p14:creationId xmlns:p14="http://schemas.microsoft.com/office/powerpoint/2010/main" val="124612561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2T10:30:08.841"/>
    </inkml:context>
    <inkml:brush xml:id="br0">
      <inkml:brushProperty name="width" value="0.035" units="cm"/>
      <inkml:brushProperty name="height" value="0.035" units="cm"/>
    </inkml:brush>
  </inkml:definitions>
  <inkml:trace contextRef="#ctx0" brushRef="#br0">1 1 24575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18971" y="0"/>
            <a:ext cx="2921582" cy="495348"/>
          </a:xfrm>
          <a:prstGeom prst="rect">
            <a:avLst/>
          </a:prstGeom>
        </p:spPr>
        <p:txBody>
          <a:bodyPr vert="horz" lIns="91440" tIns="45720" rIns="91440" bIns="45720" rtlCol="0"/>
          <a:lstStyle>
            <a:lvl1pPr algn="r">
              <a:defRPr sz="1200"/>
            </a:lvl1pPr>
          </a:lstStyle>
          <a:p>
            <a:fld id="{19CE7D0A-618D-469D-A0F6-7E10C3D47CE6}" type="datetimeFigureOut">
              <a:rPr lang="en-GB" smtClean="0"/>
              <a:t>22/09/2025</a:t>
            </a:fld>
            <a:endParaRPr lang="en-GB" dirty="0"/>
          </a:p>
        </p:txBody>
      </p:sp>
      <p:sp>
        <p:nvSpPr>
          <p:cNvPr id="4" name="Slide Image Placeholder 3"/>
          <p:cNvSpPr>
            <a:spLocks noGrp="1" noRot="1" noChangeAspect="1"/>
          </p:cNvSpPr>
          <p:nvPr>
            <p:ph type="sldImg" idx="2"/>
          </p:nvPr>
        </p:nvSpPr>
        <p:spPr>
          <a:xfrm>
            <a:off x="409575" y="1233488"/>
            <a:ext cx="5922963" cy="3332162"/>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4212" y="4751219"/>
            <a:ext cx="5393690" cy="38873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7"/>
            <a:ext cx="2921582" cy="49534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18971" y="9377317"/>
            <a:ext cx="2921582" cy="495347"/>
          </a:xfrm>
          <a:prstGeom prst="rect">
            <a:avLst/>
          </a:prstGeom>
        </p:spPr>
        <p:txBody>
          <a:bodyPr vert="horz" lIns="91440" tIns="45720" rIns="91440" bIns="45720" rtlCol="0" anchor="b"/>
          <a:lstStyle>
            <a:lvl1pPr algn="r">
              <a:defRPr sz="1200"/>
            </a:lvl1pPr>
          </a:lstStyle>
          <a:p>
            <a:fld id="{42843C31-A911-4174-806B-8AA6C10B71FB}" type="slidenum">
              <a:rPr lang="en-GB" smtClean="0"/>
              <a:t>‹#›</a:t>
            </a:fld>
            <a:endParaRPr lang="en-GB" dirty="0"/>
          </a:p>
        </p:txBody>
      </p:sp>
    </p:spTree>
    <p:extLst>
      <p:ext uri="{BB962C8B-B14F-4D97-AF65-F5344CB8AC3E}">
        <p14:creationId xmlns:p14="http://schemas.microsoft.com/office/powerpoint/2010/main" val="3461644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b="0" i="0" u="none" strike="noStrike" dirty="0">
                <a:solidFill>
                  <a:srgbClr val="2C363A"/>
                </a:solidFill>
                <a:effectLst/>
                <a:latin typeface="Calibri" panose="020F0502020204030204" pitchFamily="34" charset="0"/>
              </a:rPr>
              <a:t>Growth and Reinvent</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843C31-A911-4174-806B-8AA6C10B71F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8999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42843C31-A911-4174-806B-8AA6C10B71FB}" type="slidenum">
              <a:rPr lang="en-GB" smtClean="0"/>
              <a:t>6</a:t>
            </a:fld>
            <a:endParaRPr lang="en-GB" dirty="0"/>
          </a:p>
        </p:txBody>
      </p:sp>
    </p:spTree>
    <p:extLst>
      <p:ext uri="{BB962C8B-B14F-4D97-AF65-F5344CB8AC3E}">
        <p14:creationId xmlns:p14="http://schemas.microsoft.com/office/powerpoint/2010/main" val="745310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42843C31-A911-4174-806B-8AA6C10B71FB}" type="slidenum">
              <a:rPr lang="en-GB" smtClean="0"/>
              <a:t>8</a:t>
            </a:fld>
            <a:endParaRPr lang="en-GB" dirty="0"/>
          </a:p>
        </p:txBody>
      </p:sp>
    </p:spTree>
    <p:extLst>
      <p:ext uri="{BB962C8B-B14F-4D97-AF65-F5344CB8AC3E}">
        <p14:creationId xmlns:p14="http://schemas.microsoft.com/office/powerpoint/2010/main" val="2207947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1800" dirty="0"/>
          </a:p>
        </p:txBody>
      </p:sp>
      <p:sp>
        <p:nvSpPr>
          <p:cNvPr id="4" name="Slide Number Placeholder 3"/>
          <p:cNvSpPr>
            <a:spLocks noGrp="1"/>
          </p:cNvSpPr>
          <p:nvPr>
            <p:ph type="sldNum" sz="quarter" idx="5"/>
          </p:nvPr>
        </p:nvSpPr>
        <p:spPr/>
        <p:txBody>
          <a:bodyPr/>
          <a:lstStyle/>
          <a:p>
            <a:fld id="{42843C31-A911-4174-806B-8AA6C10B71FB}" type="slidenum">
              <a:rPr lang="en-GB" smtClean="0"/>
              <a:t>17</a:t>
            </a:fld>
            <a:endParaRPr lang="en-GB" dirty="0"/>
          </a:p>
        </p:txBody>
      </p:sp>
    </p:spTree>
    <p:extLst>
      <p:ext uri="{BB962C8B-B14F-4D97-AF65-F5344CB8AC3E}">
        <p14:creationId xmlns:p14="http://schemas.microsoft.com/office/powerpoint/2010/main" val="1609233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42843C31-A911-4174-806B-8AA6C10B71FB}" type="slidenum">
              <a:rPr lang="en-GB" smtClean="0"/>
              <a:t>18</a:t>
            </a:fld>
            <a:endParaRPr lang="en-GB" dirty="0"/>
          </a:p>
        </p:txBody>
      </p:sp>
    </p:spTree>
    <p:extLst>
      <p:ext uri="{BB962C8B-B14F-4D97-AF65-F5344CB8AC3E}">
        <p14:creationId xmlns:p14="http://schemas.microsoft.com/office/powerpoint/2010/main" val="2006653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42843C31-A911-4174-806B-8AA6C10B71FB}" type="slidenum">
              <a:rPr lang="en-GB" smtClean="0"/>
              <a:t>19</a:t>
            </a:fld>
            <a:endParaRPr lang="en-GB" dirty="0"/>
          </a:p>
        </p:txBody>
      </p:sp>
    </p:spTree>
    <p:extLst>
      <p:ext uri="{BB962C8B-B14F-4D97-AF65-F5344CB8AC3E}">
        <p14:creationId xmlns:p14="http://schemas.microsoft.com/office/powerpoint/2010/main" val="1205895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42843C31-A911-4174-806B-8AA6C10B71FB}" type="slidenum">
              <a:rPr lang="en-GB" smtClean="0"/>
              <a:t>20</a:t>
            </a:fld>
            <a:endParaRPr lang="en-GB" dirty="0"/>
          </a:p>
        </p:txBody>
      </p:sp>
    </p:spTree>
    <p:extLst>
      <p:ext uri="{BB962C8B-B14F-4D97-AF65-F5344CB8AC3E}">
        <p14:creationId xmlns:p14="http://schemas.microsoft.com/office/powerpoint/2010/main" val="2504935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42843C31-A911-4174-806B-8AA6C10B71FB}" type="slidenum">
              <a:rPr lang="en-GB" smtClean="0"/>
              <a:t>22</a:t>
            </a:fld>
            <a:endParaRPr lang="en-GB" dirty="0"/>
          </a:p>
        </p:txBody>
      </p:sp>
    </p:spTree>
    <p:extLst>
      <p:ext uri="{BB962C8B-B14F-4D97-AF65-F5344CB8AC3E}">
        <p14:creationId xmlns:p14="http://schemas.microsoft.com/office/powerpoint/2010/main" val="6672529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emf"/></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D03052B-FD7C-5F6E-F4C3-E7934862BFE4}"/>
              </a:ext>
            </a:extLst>
          </p:cNvPr>
          <p:cNvSpPr>
            <a:spLocks noGrp="1"/>
          </p:cNvSpPr>
          <p:nvPr>
            <p:ph type="pic" sz="quarter" idx="10"/>
          </p:nvPr>
        </p:nvSpPr>
        <p:spPr>
          <a:xfrm>
            <a:off x="0" y="0"/>
            <a:ext cx="12192000" cy="6858000"/>
          </a:xfrm>
          <a:prstGeom prst="rect">
            <a:avLst/>
          </a:prstGeom>
          <a:pattFill prst="diagBrick">
            <a:fgClr>
              <a:schemeClr val="tx2">
                <a:lumMod val="20000"/>
                <a:lumOff val="80000"/>
              </a:schemeClr>
            </a:fgClr>
            <a:bgClr>
              <a:schemeClr val="bg1"/>
            </a:bgClr>
          </a:pattFill>
        </p:spPr>
        <p:txBody>
          <a:bodyPr/>
          <a:lstStyle/>
          <a:p>
            <a:endParaRPr lang="en-US" dirty="0"/>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647456" y="1783669"/>
            <a:ext cx="4581382" cy="430887"/>
          </a:xfrm>
          <a:prstGeom prst="rect">
            <a:avLst/>
          </a:prstGeom>
        </p:spPr>
        <p:txBody>
          <a:bodyPr wrap="none" anchor="t">
            <a:spAutoFit/>
          </a:bodyPr>
          <a:lstStyle>
            <a:lvl1pPr>
              <a:defRPr>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647456" y="2728306"/>
            <a:ext cx="2810385" cy="788724"/>
          </a:xfrm>
          <a:prstGeom prst="rect">
            <a:avLst/>
          </a:prstGeom>
        </p:spPr>
        <p:txBody>
          <a:bodyPr wrap="none" tIns="144000">
            <a:spAutoFit/>
          </a:bodyPr>
          <a:lstStyle>
            <a:lvl1pP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pic>
        <p:nvPicPr>
          <p:cNvPr id="2" name="Picture 1">
            <a:extLst>
              <a:ext uri="{FF2B5EF4-FFF2-40B4-BE49-F238E27FC236}">
                <a16:creationId xmlns:a16="http://schemas.microsoft.com/office/drawing/2014/main" id="{0B3F589F-2371-83D8-F684-3450621F48A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16798" y="260004"/>
            <a:ext cx="1428987" cy="973735"/>
          </a:xfrm>
          <a:prstGeom prst="rect">
            <a:avLst/>
          </a:prstGeom>
        </p:spPr>
      </p:pic>
    </p:spTree>
    <p:extLst>
      <p:ext uri="{BB962C8B-B14F-4D97-AF65-F5344CB8AC3E}">
        <p14:creationId xmlns:p14="http://schemas.microsoft.com/office/powerpoint/2010/main" val="1938308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pic>
        <p:nvPicPr>
          <p:cNvPr id="2" name="Picture Placeholder 115">
            <a:extLst>
              <a:ext uri="{FF2B5EF4-FFF2-40B4-BE49-F238E27FC236}">
                <a16:creationId xmlns:a16="http://schemas.microsoft.com/office/drawing/2014/main" id="{EE5FA182-F7DE-7FF9-AF9F-6B97D1F0618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pattFill prst="diagBrick">
            <a:fgClr>
              <a:schemeClr val="tx2">
                <a:lumMod val="20000"/>
                <a:lumOff val="80000"/>
              </a:schemeClr>
            </a:fgClr>
            <a:bgClr>
              <a:schemeClr val="bg1"/>
            </a:bgClr>
          </a:pattFill>
        </p:spPr>
      </p:pic>
      <p:sp>
        <p:nvSpPr>
          <p:cNvPr id="3" name="Rectangle 2">
            <a:extLst>
              <a:ext uri="{FF2B5EF4-FFF2-40B4-BE49-F238E27FC236}">
                <a16:creationId xmlns:a16="http://schemas.microsoft.com/office/drawing/2014/main" id="{CA525C38-6FFD-DE61-F2F9-A74DA63DDA63}"/>
              </a:ext>
            </a:extLst>
          </p:cNvPr>
          <p:cNvSpPr/>
          <p:nvPr userDrawn="1"/>
        </p:nvSpPr>
        <p:spPr>
          <a:xfrm>
            <a:off x="0" y="0"/>
            <a:ext cx="12192000" cy="6858000"/>
          </a:xfrm>
          <a:prstGeom prst="rect">
            <a:avLst/>
          </a:prstGeom>
          <a:solidFill>
            <a:schemeClr val="bg2">
              <a:alpha val="2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dirty="0">
              <a:solidFill>
                <a:schemeClr val="tx1"/>
              </a:solidFill>
            </a:endParaRPr>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5452532" y="1559081"/>
            <a:ext cx="4205747" cy="1231106"/>
          </a:xfrm>
          <a:prstGeom prst="rect">
            <a:avLst/>
          </a:prstGeom>
        </p:spPr>
        <p:txBody>
          <a:bodyPr wrap="square" anchor="t">
            <a:spAutoFit/>
          </a:bodyPr>
          <a:lstStyle>
            <a:lvl1pPr algn="r">
              <a:defRPr sz="4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281832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2184101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3784C0-AEDF-10DD-4608-3BD04462041C}"/>
              </a:ext>
            </a:extLst>
          </p:cNvPr>
          <p:cNvSpPr/>
          <p:nvPr userDrawn="1"/>
        </p:nvSpPr>
        <p:spPr>
          <a:xfrm>
            <a:off x="1" y="0"/>
            <a:ext cx="12192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dirty="0">
              <a:solidFill>
                <a:schemeClr val="tx1"/>
              </a:solidFill>
            </a:endParaRPr>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5096932" y="1559081"/>
            <a:ext cx="4561347" cy="1231106"/>
          </a:xfrm>
          <a:prstGeom prst="rect">
            <a:avLst/>
          </a:prstGeom>
        </p:spPr>
        <p:txBody>
          <a:bodyPr wrap="square" anchor="t">
            <a:spAutoFit/>
          </a:bodyPr>
          <a:lstStyle>
            <a:lvl1pPr algn="r">
              <a:defRPr sz="4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281832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
        <p:nvSpPr>
          <p:cNvPr id="3" name="Graphic 4">
            <a:extLst>
              <a:ext uri="{FF2B5EF4-FFF2-40B4-BE49-F238E27FC236}">
                <a16:creationId xmlns:a16="http://schemas.microsoft.com/office/drawing/2014/main" id="{D1BD1A9C-0B6C-5E16-67BF-F46E6D548358}"/>
              </a:ext>
            </a:extLst>
          </p:cNvPr>
          <p:cNvSpPr/>
          <p:nvPr userDrawn="1"/>
        </p:nvSpPr>
        <p:spPr>
          <a:xfrm>
            <a:off x="629600" y="913946"/>
            <a:ext cx="9089796" cy="5365238"/>
          </a:xfrm>
          <a:custGeom>
            <a:avLst/>
            <a:gdLst>
              <a:gd name="connsiteX0" fmla="*/ 2718340 w 6829615"/>
              <a:gd name="connsiteY0" fmla="*/ 4031171 h 4031170"/>
              <a:gd name="connsiteX1" fmla="*/ 2288381 w 6829615"/>
              <a:gd name="connsiteY1" fmla="*/ 4028504 h 4031170"/>
              <a:gd name="connsiteX2" fmla="*/ 1978724 w 6829615"/>
              <a:gd name="connsiteY2" fmla="*/ 3663887 h 4031170"/>
              <a:gd name="connsiteX3" fmla="*/ 1978724 w 6829615"/>
              <a:gd name="connsiteY3" fmla="*/ 3314129 h 4031170"/>
              <a:gd name="connsiteX4" fmla="*/ 1742980 w 6829615"/>
              <a:gd name="connsiteY4" fmla="*/ 2885599 h 4031170"/>
              <a:gd name="connsiteX5" fmla="*/ 1743742 w 6829615"/>
              <a:gd name="connsiteY5" fmla="*/ 2627662 h 4031170"/>
              <a:gd name="connsiteX6" fmla="*/ 1603534 w 6829615"/>
              <a:gd name="connsiteY6" fmla="*/ 2383631 h 4031170"/>
              <a:gd name="connsiteX7" fmla="*/ 1603534 w 6829615"/>
              <a:gd name="connsiteY7" fmla="*/ 1988344 h 4031170"/>
              <a:gd name="connsiteX8" fmla="*/ 1563624 w 6829615"/>
              <a:gd name="connsiteY8" fmla="*/ 1916906 h 4031170"/>
              <a:gd name="connsiteX9" fmla="*/ 1009840 w 6829615"/>
              <a:gd name="connsiteY9" fmla="*/ 1916906 h 4031170"/>
              <a:gd name="connsiteX10" fmla="*/ 947833 w 6829615"/>
              <a:gd name="connsiteY10" fmla="*/ 2024443 h 4031170"/>
              <a:gd name="connsiteX11" fmla="*/ 351282 w 6829615"/>
              <a:gd name="connsiteY11" fmla="*/ 2024443 h 4031170"/>
              <a:gd name="connsiteX12" fmla="*/ 0 w 6829615"/>
              <a:gd name="connsiteY12" fmla="*/ 1478661 h 4031170"/>
              <a:gd name="connsiteX13" fmla="*/ 0 w 6829615"/>
              <a:gd name="connsiteY13" fmla="*/ 860965 h 4031170"/>
              <a:gd name="connsiteX14" fmla="*/ 512636 w 6829615"/>
              <a:gd name="connsiteY14" fmla="*/ 0 h 4031170"/>
              <a:gd name="connsiteX15" fmla="*/ 1361408 w 6829615"/>
              <a:gd name="connsiteY15" fmla="*/ 0 h 4031170"/>
              <a:gd name="connsiteX16" fmla="*/ 1537526 w 6829615"/>
              <a:gd name="connsiteY16" fmla="*/ 290417 h 4031170"/>
              <a:gd name="connsiteX17" fmla="*/ 1638967 w 6829615"/>
              <a:gd name="connsiteY17" fmla="*/ 289751 h 4031170"/>
              <a:gd name="connsiteX18" fmla="*/ 1798130 w 6829615"/>
              <a:gd name="connsiteY18" fmla="*/ 0 h 4031170"/>
              <a:gd name="connsiteX19" fmla="*/ 6829616 w 6829615"/>
              <a:gd name="connsiteY19" fmla="*/ 0 h 4031170"/>
              <a:gd name="connsiteX20" fmla="*/ 6829616 w 6829615"/>
              <a:gd name="connsiteY20" fmla="*/ 161925 h 4031170"/>
              <a:gd name="connsiteX21" fmla="*/ 1893951 w 6829615"/>
              <a:gd name="connsiteY21" fmla="*/ 161925 h 4031170"/>
              <a:gd name="connsiteX22" fmla="*/ 1735169 w 6829615"/>
              <a:gd name="connsiteY22" fmla="*/ 451104 h 4031170"/>
              <a:gd name="connsiteX23" fmla="*/ 1446752 w 6829615"/>
              <a:gd name="connsiteY23" fmla="*/ 452914 h 4031170"/>
              <a:gd name="connsiteX24" fmla="*/ 1270254 w 6829615"/>
              <a:gd name="connsiteY24" fmla="*/ 161925 h 4031170"/>
              <a:gd name="connsiteX25" fmla="*/ 604647 w 6829615"/>
              <a:gd name="connsiteY25" fmla="*/ 161925 h 4031170"/>
              <a:gd name="connsiteX26" fmla="*/ 161925 w 6829615"/>
              <a:gd name="connsiteY26" fmla="*/ 905447 h 4031170"/>
              <a:gd name="connsiteX27" fmla="*/ 161925 w 6829615"/>
              <a:gd name="connsiteY27" fmla="*/ 1431036 h 4031170"/>
              <a:gd name="connsiteX28" fmla="*/ 439674 w 6829615"/>
              <a:gd name="connsiteY28" fmla="*/ 1862518 h 4031170"/>
              <a:gd name="connsiteX29" fmla="*/ 854297 w 6829615"/>
              <a:gd name="connsiteY29" fmla="*/ 1862518 h 4031170"/>
              <a:gd name="connsiteX30" fmla="*/ 916305 w 6829615"/>
              <a:gd name="connsiteY30" fmla="*/ 1754981 h 4031170"/>
              <a:gd name="connsiteX31" fmla="*/ 1658684 w 6829615"/>
              <a:gd name="connsiteY31" fmla="*/ 1754981 h 4031170"/>
              <a:gd name="connsiteX32" fmla="*/ 1765459 w 6829615"/>
              <a:gd name="connsiteY32" fmla="*/ 1946148 h 4031170"/>
              <a:gd name="connsiteX33" fmla="*/ 1765459 w 6829615"/>
              <a:gd name="connsiteY33" fmla="*/ 2340388 h 4031170"/>
              <a:gd name="connsiteX34" fmla="*/ 1905762 w 6829615"/>
              <a:gd name="connsiteY34" fmla="*/ 2584704 h 4031170"/>
              <a:gd name="connsiteX35" fmla="*/ 1905000 w 6829615"/>
              <a:gd name="connsiteY35" fmla="*/ 2844260 h 4031170"/>
              <a:gd name="connsiteX36" fmla="*/ 2140649 w 6829615"/>
              <a:gd name="connsiteY36" fmla="*/ 3272504 h 4031170"/>
              <a:gd name="connsiteX37" fmla="*/ 2140649 w 6829615"/>
              <a:gd name="connsiteY37" fmla="*/ 3604451 h 4031170"/>
              <a:gd name="connsiteX38" fmla="*/ 2363724 w 6829615"/>
              <a:gd name="connsiteY38" fmla="*/ 3867055 h 4031170"/>
              <a:gd name="connsiteX39" fmla="*/ 2627090 w 6829615"/>
              <a:gd name="connsiteY39" fmla="*/ 3868674 h 4031170"/>
              <a:gd name="connsiteX40" fmla="*/ 2764250 w 6829615"/>
              <a:gd name="connsiteY40" fmla="*/ 3640646 h 4031170"/>
              <a:gd name="connsiteX41" fmla="*/ 2764250 w 6829615"/>
              <a:gd name="connsiteY41" fmla="*/ 3422047 h 4031170"/>
              <a:gd name="connsiteX42" fmla="*/ 3150203 w 6829615"/>
              <a:gd name="connsiteY42" fmla="*/ 2817019 h 4031170"/>
              <a:gd name="connsiteX43" fmla="*/ 3150203 w 6829615"/>
              <a:gd name="connsiteY43" fmla="*/ 2411444 h 4031170"/>
              <a:gd name="connsiteX44" fmla="*/ 3374231 w 6829615"/>
              <a:gd name="connsiteY44" fmla="*/ 2058067 h 4031170"/>
              <a:gd name="connsiteX45" fmla="*/ 3595973 w 6829615"/>
              <a:gd name="connsiteY45" fmla="*/ 2060448 h 4031170"/>
              <a:gd name="connsiteX46" fmla="*/ 3872960 w 6829615"/>
              <a:gd name="connsiteY46" fmla="*/ 1576007 h 4031170"/>
              <a:gd name="connsiteX47" fmla="*/ 3284982 w 6829615"/>
              <a:gd name="connsiteY47" fmla="*/ 1576007 h 4031170"/>
              <a:gd name="connsiteX48" fmla="*/ 3057049 w 6829615"/>
              <a:gd name="connsiteY48" fmla="*/ 1184529 h 4031170"/>
              <a:gd name="connsiteX49" fmla="*/ 3057525 w 6829615"/>
              <a:gd name="connsiteY49" fmla="*/ 867728 h 4031170"/>
              <a:gd name="connsiteX50" fmla="*/ 2748724 w 6829615"/>
              <a:gd name="connsiteY50" fmla="*/ 440912 h 4031170"/>
              <a:gd name="connsiteX51" fmla="*/ 2058638 w 6829615"/>
              <a:gd name="connsiteY51" fmla="*/ 440912 h 4031170"/>
              <a:gd name="connsiteX52" fmla="*/ 1873853 w 6829615"/>
              <a:gd name="connsiteY52" fmla="*/ 778097 h 4031170"/>
              <a:gd name="connsiteX53" fmla="*/ 1305116 w 6829615"/>
              <a:gd name="connsiteY53" fmla="*/ 778097 h 4031170"/>
              <a:gd name="connsiteX54" fmla="*/ 1102233 w 6829615"/>
              <a:gd name="connsiteY54" fmla="*/ 431387 h 4031170"/>
              <a:gd name="connsiteX55" fmla="*/ 739426 w 6829615"/>
              <a:gd name="connsiteY55" fmla="*/ 431387 h 4031170"/>
              <a:gd name="connsiteX56" fmla="*/ 421196 w 6829615"/>
              <a:gd name="connsiteY56" fmla="*/ 995077 h 4031170"/>
              <a:gd name="connsiteX57" fmla="*/ 428435 w 6829615"/>
              <a:gd name="connsiteY57" fmla="*/ 1339787 h 4031170"/>
              <a:gd name="connsiteX58" fmla="*/ 598075 w 6829615"/>
              <a:gd name="connsiteY58" fmla="*/ 1584389 h 4031170"/>
              <a:gd name="connsiteX59" fmla="*/ 720471 w 6829615"/>
              <a:gd name="connsiteY59" fmla="*/ 1584389 h 4031170"/>
              <a:gd name="connsiteX60" fmla="*/ 823817 w 6829615"/>
              <a:gd name="connsiteY60" fmla="*/ 1449229 h 4031170"/>
              <a:gd name="connsiteX61" fmla="*/ 1788795 w 6829615"/>
              <a:gd name="connsiteY61" fmla="*/ 1449229 h 4031170"/>
              <a:gd name="connsiteX62" fmla="*/ 2030825 w 6829615"/>
              <a:gd name="connsiteY62" fmla="*/ 1890046 h 4031170"/>
              <a:gd name="connsiteX63" fmla="*/ 2030825 w 6829615"/>
              <a:gd name="connsiteY63" fmla="*/ 2294763 h 4031170"/>
              <a:gd name="connsiteX64" fmla="*/ 2171414 w 6829615"/>
              <a:gd name="connsiteY64" fmla="*/ 2536222 h 4031170"/>
              <a:gd name="connsiteX65" fmla="*/ 2171414 w 6829615"/>
              <a:gd name="connsiteY65" fmla="*/ 2782348 h 4031170"/>
              <a:gd name="connsiteX66" fmla="*/ 2424017 w 6829615"/>
              <a:gd name="connsiteY66" fmla="*/ 3204782 h 4031170"/>
              <a:gd name="connsiteX67" fmla="*/ 2424017 w 6829615"/>
              <a:gd name="connsiteY67" fmla="*/ 3455861 h 4031170"/>
              <a:gd name="connsiteX68" fmla="*/ 2493740 w 6829615"/>
              <a:gd name="connsiteY68" fmla="*/ 3546824 h 4031170"/>
              <a:gd name="connsiteX69" fmla="*/ 2523554 w 6829615"/>
              <a:gd name="connsiteY69" fmla="*/ 3497485 h 4031170"/>
              <a:gd name="connsiteX70" fmla="*/ 2523554 w 6829615"/>
              <a:gd name="connsiteY70" fmla="*/ 3311366 h 4031170"/>
              <a:gd name="connsiteX71" fmla="*/ 2882741 w 6829615"/>
              <a:gd name="connsiteY71" fmla="*/ 2736723 h 4031170"/>
              <a:gd name="connsiteX72" fmla="*/ 2885694 w 6829615"/>
              <a:gd name="connsiteY72" fmla="*/ 2291906 h 4031170"/>
              <a:gd name="connsiteX73" fmla="*/ 3159919 w 6829615"/>
              <a:gd name="connsiteY73" fmla="*/ 1831372 h 4031170"/>
              <a:gd name="connsiteX74" fmla="*/ 3448907 w 6829615"/>
              <a:gd name="connsiteY74" fmla="*/ 1830324 h 4031170"/>
              <a:gd name="connsiteX75" fmla="*/ 3463671 w 6829615"/>
              <a:gd name="connsiteY75" fmla="*/ 1805464 h 4031170"/>
              <a:gd name="connsiteX76" fmla="*/ 3139345 w 6829615"/>
              <a:gd name="connsiteY76" fmla="*/ 1804226 h 4031170"/>
              <a:gd name="connsiteX77" fmla="*/ 2795969 w 6829615"/>
              <a:gd name="connsiteY77" fmla="*/ 1241489 h 4031170"/>
              <a:gd name="connsiteX78" fmla="*/ 2806637 w 6829615"/>
              <a:gd name="connsiteY78" fmla="*/ 959072 h 4031170"/>
              <a:gd name="connsiteX79" fmla="*/ 2635949 w 6829615"/>
              <a:gd name="connsiteY79" fmla="*/ 708470 h 4031170"/>
              <a:gd name="connsiteX80" fmla="*/ 2205990 w 6829615"/>
              <a:gd name="connsiteY80" fmla="*/ 706184 h 4031170"/>
              <a:gd name="connsiteX81" fmla="*/ 2018062 w 6829615"/>
              <a:gd name="connsiteY81" fmla="*/ 1035939 h 4031170"/>
              <a:gd name="connsiteX82" fmla="*/ 1136618 w 6829615"/>
              <a:gd name="connsiteY82" fmla="*/ 1035939 h 4031170"/>
              <a:gd name="connsiteX83" fmla="*/ 966883 w 6829615"/>
              <a:gd name="connsiteY83" fmla="*/ 719423 h 4031170"/>
              <a:gd name="connsiteX84" fmla="*/ 906685 w 6829615"/>
              <a:gd name="connsiteY84" fmla="*/ 719423 h 4031170"/>
              <a:gd name="connsiteX85" fmla="*/ 707708 w 6829615"/>
              <a:gd name="connsiteY85" fmla="*/ 1096709 h 4031170"/>
              <a:gd name="connsiteX86" fmla="*/ 708946 w 6829615"/>
              <a:gd name="connsiteY86" fmla="*/ 1153954 h 4031170"/>
              <a:gd name="connsiteX87" fmla="*/ 2203990 w 6829615"/>
              <a:gd name="connsiteY87" fmla="*/ 1154811 h 4031170"/>
              <a:gd name="connsiteX88" fmla="*/ 2355342 w 6829615"/>
              <a:gd name="connsiteY88" fmla="*/ 858298 h 4031170"/>
              <a:gd name="connsiteX89" fmla="*/ 2559749 w 6829615"/>
              <a:gd name="connsiteY89" fmla="*/ 858298 h 4031170"/>
              <a:gd name="connsiteX90" fmla="*/ 2688812 w 6829615"/>
              <a:gd name="connsiteY90" fmla="*/ 1028414 h 4031170"/>
              <a:gd name="connsiteX91" fmla="*/ 2688812 w 6829615"/>
              <a:gd name="connsiteY91" fmla="*/ 1353217 h 4031170"/>
              <a:gd name="connsiteX92" fmla="*/ 3007519 w 6829615"/>
              <a:gd name="connsiteY92" fmla="*/ 1887664 h 4031170"/>
              <a:gd name="connsiteX93" fmla="*/ 2767394 w 6829615"/>
              <a:gd name="connsiteY93" fmla="*/ 2247900 h 4031170"/>
              <a:gd name="connsiteX94" fmla="*/ 2761583 w 6829615"/>
              <a:gd name="connsiteY94" fmla="*/ 2718149 h 4031170"/>
              <a:gd name="connsiteX95" fmla="*/ 2500313 w 6829615"/>
              <a:gd name="connsiteY95" fmla="*/ 3111532 h 4031170"/>
              <a:gd name="connsiteX96" fmla="*/ 2262378 w 6829615"/>
              <a:gd name="connsiteY96" fmla="*/ 2712149 h 4031170"/>
              <a:gd name="connsiteX97" fmla="*/ 2262378 w 6829615"/>
              <a:gd name="connsiteY97" fmla="*/ 2427446 h 4031170"/>
              <a:gd name="connsiteX98" fmla="*/ 2158460 w 6829615"/>
              <a:gd name="connsiteY98" fmla="*/ 2257139 h 4031170"/>
              <a:gd name="connsiteX99" fmla="*/ 2158460 w 6829615"/>
              <a:gd name="connsiteY99" fmla="*/ 1856708 h 4031170"/>
              <a:gd name="connsiteX100" fmla="*/ 1913192 w 6829615"/>
              <a:gd name="connsiteY100" fmla="*/ 1441323 h 4031170"/>
              <a:gd name="connsiteX101" fmla="*/ 2415635 w 6829615"/>
              <a:gd name="connsiteY101" fmla="*/ 1441323 h 4031170"/>
              <a:gd name="connsiteX102" fmla="*/ 2683859 w 6829615"/>
              <a:gd name="connsiteY102" fmla="*/ 1863090 h 4031170"/>
              <a:gd name="connsiteX103" fmla="*/ 2526887 w 6829615"/>
              <a:gd name="connsiteY103" fmla="*/ 2100072 h 4031170"/>
              <a:gd name="connsiteX104" fmla="*/ 2526887 w 6829615"/>
              <a:gd name="connsiteY104" fmla="*/ 2145125 h 4031170"/>
              <a:gd name="connsiteX105" fmla="*/ 2364962 w 6829615"/>
              <a:gd name="connsiteY105" fmla="*/ 2145125 h 4031170"/>
              <a:gd name="connsiteX106" fmla="*/ 2364962 w 6829615"/>
              <a:gd name="connsiteY106" fmla="*/ 2051399 h 4031170"/>
              <a:gd name="connsiteX107" fmla="*/ 2490788 w 6829615"/>
              <a:gd name="connsiteY107" fmla="*/ 1861280 h 4031170"/>
              <a:gd name="connsiteX108" fmla="*/ 2326672 w 6829615"/>
              <a:gd name="connsiteY108" fmla="*/ 1603248 h 4031170"/>
              <a:gd name="connsiteX109" fmla="*/ 2196846 w 6829615"/>
              <a:gd name="connsiteY109" fmla="*/ 1603248 h 4031170"/>
              <a:gd name="connsiteX110" fmla="*/ 2320385 w 6829615"/>
              <a:gd name="connsiteY110" fmla="*/ 1812417 h 4031170"/>
              <a:gd name="connsiteX111" fmla="*/ 2320385 w 6829615"/>
              <a:gd name="connsiteY111" fmla="*/ 2211705 h 4031170"/>
              <a:gd name="connsiteX112" fmla="*/ 2424303 w 6829615"/>
              <a:gd name="connsiteY112" fmla="*/ 2381917 h 4031170"/>
              <a:gd name="connsiteX113" fmla="*/ 2424303 w 6829615"/>
              <a:gd name="connsiteY113" fmla="*/ 2667572 h 4031170"/>
              <a:gd name="connsiteX114" fmla="*/ 2507742 w 6829615"/>
              <a:gd name="connsiteY114" fmla="*/ 2807684 h 4031170"/>
              <a:gd name="connsiteX115" fmla="*/ 2600325 w 6829615"/>
              <a:gd name="connsiteY115" fmla="*/ 2668334 h 4031170"/>
              <a:gd name="connsiteX116" fmla="*/ 2606040 w 6829615"/>
              <a:gd name="connsiteY116" fmla="*/ 2197894 h 4031170"/>
              <a:gd name="connsiteX117" fmla="*/ 2816066 w 6829615"/>
              <a:gd name="connsiteY117" fmla="*/ 1882902 h 4031170"/>
              <a:gd name="connsiteX118" fmla="*/ 2526887 w 6829615"/>
              <a:gd name="connsiteY118" fmla="*/ 1397794 h 4031170"/>
              <a:gd name="connsiteX119" fmla="*/ 2526887 w 6829615"/>
              <a:gd name="connsiteY119" fmla="*/ 1082897 h 4031170"/>
              <a:gd name="connsiteX120" fmla="*/ 2479358 w 6829615"/>
              <a:gd name="connsiteY120" fmla="*/ 1020223 h 4031170"/>
              <a:gd name="connsiteX121" fmla="*/ 2454497 w 6829615"/>
              <a:gd name="connsiteY121" fmla="*/ 1020223 h 4031170"/>
              <a:gd name="connsiteX122" fmla="*/ 2303145 w 6829615"/>
              <a:gd name="connsiteY122" fmla="*/ 1316831 h 4031170"/>
              <a:gd name="connsiteX123" fmla="*/ 759143 w 6829615"/>
              <a:gd name="connsiteY123" fmla="*/ 1315974 h 4031170"/>
              <a:gd name="connsiteX124" fmla="*/ 686562 w 6829615"/>
              <a:gd name="connsiteY124" fmla="*/ 1377315 h 4031170"/>
              <a:gd name="connsiteX125" fmla="*/ 602647 w 6829615"/>
              <a:gd name="connsiteY125" fmla="*/ 1378744 h 4031170"/>
              <a:gd name="connsiteX126" fmla="*/ 550259 w 6829615"/>
              <a:gd name="connsiteY126" fmla="*/ 1309402 h 4031170"/>
              <a:gd name="connsiteX127" fmla="*/ 545021 w 6829615"/>
              <a:gd name="connsiteY127" fmla="*/ 1058228 h 4031170"/>
              <a:gd name="connsiteX128" fmla="*/ 808958 w 6829615"/>
              <a:gd name="connsiteY128" fmla="*/ 557498 h 4031170"/>
              <a:gd name="connsiteX129" fmla="*/ 1063752 w 6829615"/>
              <a:gd name="connsiteY129" fmla="*/ 557498 h 4031170"/>
              <a:gd name="connsiteX130" fmla="*/ 1233583 w 6829615"/>
              <a:gd name="connsiteY130" fmla="*/ 874014 h 4031170"/>
              <a:gd name="connsiteX131" fmla="*/ 1923955 w 6829615"/>
              <a:gd name="connsiteY131" fmla="*/ 874014 h 4031170"/>
              <a:gd name="connsiteX132" fmla="*/ 2112264 w 6829615"/>
              <a:gd name="connsiteY132" fmla="*/ 543687 h 4031170"/>
              <a:gd name="connsiteX133" fmla="*/ 2721864 w 6829615"/>
              <a:gd name="connsiteY133" fmla="*/ 547021 h 4031170"/>
              <a:gd name="connsiteX134" fmla="*/ 2970371 w 6829615"/>
              <a:gd name="connsiteY134" fmla="*/ 911924 h 4031170"/>
              <a:gd name="connsiteX135" fmla="*/ 2959608 w 6829615"/>
              <a:gd name="connsiteY135" fmla="*/ 1198721 h 4031170"/>
              <a:gd name="connsiteX136" fmla="*/ 3230404 w 6829615"/>
              <a:gd name="connsiteY136" fmla="*/ 1642682 h 4031170"/>
              <a:gd name="connsiteX137" fmla="*/ 3747326 w 6829615"/>
              <a:gd name="connsiteY137" fmla="*/ 1644587 h 4031170"/>
              <a:gd name="connsiteX138" fmla="*/ 3541300 w 6829615"/>
              <a:gd name="connsiteY138" fmla="*/ 1991868 h 4031170"/>
              <a:gd name="connsiteX139" fmla="*/ 3252216 w 6829615"/>
              <a:gd name="connsiteY139" fmla="*/ 1993011 h 4031170"/>
              <a:gd name="connsiteX140" fmla="*/ 3047333 w 6829615"/>
              <a:gd name="connsiteY140" fmla="*/ 2336959 h 4031170"/>
              <a:gd name="connsiteX141" fmla="*/ 3044381 w 6829615"/>
              <a:gd name="connsiteY141" fmla="*/ 2783681 h 4031170"/>
              <a:gd name="connsiteX142" fmla="*/ 2685479 w 6829615"/>
              <a:gd name="connsiteY142" fmla="*/ 3357848 h 4031170"/>
              <a:gd name="connsiteX143" fmla="*/ 2685479 w 6829615"/>
              <a:gd name="connsiteY143" fmla="*/ 3542633 h 4031170"/>
              <a:gd name="connsiteX144" fmla="*/ 2572417 w 6829615"/>
              <a:gd name="connsiteY144" fmla="*/ 3729704 h 4031170"/>
              <a:gd name="connsiteX145" fmla="*/ 2429923 w 6829615"/>
              <a:gd name="connsiteY145" fmla="*/ 3729704 h 4031170"/>
              <a:gd name="connsiteX146" fmla="*/ 2262092 w 6829615"/>
              <a:gd name="connsiteY146" fmla="*/ 3510820 h 4031170"/>
              <a:gd name="connsiteX147" fmla="*/ 2262092 w 6829615"/>
              <a:gd name="connsiteY147" fmla="*/ 3249454 h 4031170"/>
              <a:gd name="connsiteX148" fmla="*/ 2009489 w 6829615"/>
              <a:gd name="connsiteY148" fmla="*/ 2827115 h 4031170"/>
              <a:gd name="connsiteX149" fmla="*/ 2009489 w 6829615"/>
              <a:gd name="connsiteY149" fmla="*/ 2579941 h 4031170"/>
              <a:gd name="connsiteX150" fmla="*/ 1868900 w 6829615"/>
              <a:gd name="connsiteY150" fmla="*/ 2338483 h 4031170"/>
              <a:gd name="connsiteX151" fmla="*/ 1868900 w 6829615"/>
              <a:gd name="connsiteY151" fmla="*/ 1931575 h 4031170"/>
              <a:gd name="connsiteX152" fmla="*/ 1692974 w 6829615"/>
              <a:gd name="connsiteY152" fmla="*/ 1611154 h 4031170"/>
              <a:gd name="connsiteX153" fmla="*/ 903827 w 6829615"/>
              <a:gd name="connsiteY153" fmla="*/ 1611154 h 4031170"/>
              <a:gd name="connsiteX154" fmla="*/ 800481 w 6829615"/>
              <a:gd name="connsiteY154" fmla="*/ 1746314 h 4031170"/>
              <a:gd name="connsiteX155" fmla="*/ 513398 w 6829615"/>
              <a:gd name="connsiteY155" fmla="*/ 1746314 h 4031170"/>
              <a:gd name="connsiteX156" fmla="*/ 267653 w 6829615"/>
              <a:gd name="connsiteY156" fmla="*/ 1391984 h 4031170"/>
              <a:gd name="connsiteX157" fmla="*/ 258413 w 6829615"/>
              <a:gd name="connsiteY157" fmla="*/ 954119 h 4031170"/>
              <a:gd name="connsiteX158" fmla="*/ 644843 w 6829615"/>
              <a:gd name="connsiteY158" fmla="*/ 269462 h 4031170"/>
              <a:gd name="connsiteX159" fmla="*/ 1195102 w 6829615"/>
              <a:gd name="connsiteY159" fmla="*/ 269462 h 4031170"/>
              <a:gd name="connsiteX160" fmla="*/ 1397984 w 6829615"/>
              <a:gd name="connsiteY160" fmla="*/ 616172 h 4031170"/>
              <a:gd name="connsiteX161" fmla="*/ 1777937 w 6829615"/>
              <a:gd name="connsiteY161" fmla="*/ 616172 h 4031170"/>
              <a:gd name="connsiteX162" fmla="*/ 1962722 w 6829615"/>
              <a:gd name="connsiteY162" fmla="*/ 278987 h 4031170"/>
              <a:gd name="connsiteX163" fmla="*/ 2831402 w 6829615"/>
              <a:gd name="connsiteY163" fmla="*/ 278987 h 4031170"/>
              <a:gd name="connsiteX164" fmla="*/ 3219545 w 6829615"/>
              <a:gd name="connsiteY164" fmla="*/ 815435 h 4031170"/>
              <a:gd name="connsiteX165" fmla="*/ 3219069 w 6829615"/>
              <a:gd name="connsiteY165" fmla="*/ 1140905 h 4031170"/>
              <a:gd name="connsiteX166" fmla="*/ 3378041 w 6829615"/>
              <a:gd name="connsiteY166" fmla="*/ 1414082 h 4031170"/>
              <a:gd name="connsiteX167" fmla="*/ 4152138 w 6829615"/>
              <a:gd name="connsiteY167" fmla="*/ 1414082 h 4031170"/>
              <a:gd name="connsiteX168" fmla="*/ 3689318 w 6829615"/>
              <a:gd name="connsiteY168" fmla="*/ 2223326 h 4031170"/>
              <a:gd name="connsiteX169" fmla="*/ 3462719 w 6829615"/>
              <a:gd name="connsiteY169" fmla="*/ 2220944 h 4031170"/>
              <a:gd name="connsiteX170" fmla="*/ 3312128 w 6829615"/>
              <a:gd name="connsiteY170" fmla="*/ 2458498 h 4031170"/>
              <a:gd name="connsiteX171" fmla="*/ 3312128 w 6829615"/>
              <a:gd name="connsiteY171" fmla="*/ 2864263 h 4031170"/>
              <a:gd name="connsiteX172" fmla="*/ 2926175 w 6829615"/>
              <a:gd name="connsiteY172" fmla="*/ 3469386 h 4031170"/>
              <a:gd name="connsiteX173" fmla="*/ 2926175 w 6829615"/>
              <a:gd name="connsiteY173" fmla="*/ 3685604 h 4031170"/>
              <a:gd name="connsiteX174" fmla="*/ 2718340 w 6829615"/>
              <a:gd name="connsiteY174" fmla="*/ 4031171 h 4031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6829615" h="4031170">
                <a:moveTo>
                  <a:pt x="2718340" y="4031171"/>
                </a:moveTo>
                <a:lnTo>
                  <a:pt x="2288381" y="4028504"/>
                </a:lnTo>
                <a:lnTo>
                  <a:pt x="1978724" y="3663887"/>
                </a:lnTo>
                <a:lnTo>
                  <a:pt x="1978724" y="3314129"/>
                </a:lnTo>
                <a:lnTo>
                  <a:pt x="1742980" y="2885599"/>
                </a:lnTo>
                <a:lnTo>
                  <a:pt x="1743742" y="2627662"/>
                </a:lnTo>
                <a:lnTo>
                  <a:pt x="1603534" y="2383631"/>
                </a:lnTo>
                <a:lnTo>
                  <a:pt x="1603534" y="1988344"/>
                </a:lnTo>
                <a:lnTo>
                  <a:pt x="1563624" y="1916906"/>
                </a:lnTo>
                <a:lnTo>
                  <a:pt x="1009840" y="1916906"/>
                </a:lnTo>
                <a:lnTo>
                  <a:pt x="947833" y="2024443"/>
                </a:lnTo>
                <a:lnTo>
                  <a:pt x="351282" y="2024443"/>
                </a:lnTo>
                <a:lnTo>
                  <a:pt x="0" y="1478661"/>
                </a:lnTo>
                <a:lnTo>
                  <a:pt x="0" y="860965"/>
                </a:lnTo>
                <a:lnTo>
                  <a:pt x="512636" y="0"/>
                </a:lnTo>
                <a:lnTo>
                  <a:pt x="1361408" y="0"/>
                </a:lnTo>
                <a:lnTo>
                  <a:pt x="1537526" y="290417"/>
                </a:lnTo>
                <a:lnTo>
                  <a:pt x="1638967" y="289751"/>
                </a:lnTo>
                <a:lnTo>
                  <a:pt x="1798130" y="0"/>
                </a:lnTo>
                <a:lnTo>
                  <a:pt x="6829616" y="0"/>
                </a:lnTo>
                <a:lnTo>
                  <a:pt x="6829616" y="161925"/>
                </a:lnTo>
                <a:lnTo>
                  <a:pt x="1893951" y="161925"/>
                </a:lnTo>
                <a:lnTo>
                  <a:pt x="1735169" y="451104"/>
                </a:lnTo>
                <a:lnTo>
                  <a:pt x="1446752" y="452914"/>
                </a:lnTo>
                <a:lnTo>
                  <a:pt x="1270254" y="161925"/>
                </a:lnTo>
                <a:lnTo>
                  <a:pt x="604647" y="161925"/>
                </a:lnTo>
                <a:lnTo>
                  <a:pt x="161925" y="905447"/>
                </a:lnTo>
                <a:lnTo>
                  <a:pt x="161925" y="1431036"/>
                </a:lnTo>
                <a:lnTo>
                  <a:pt x="439674" y="1862518"/>
                </a:lnTo>
                <a:lnTo>
                  <a:pt x="854297" y="1862518"/>
                </a:lnTo>
                <a:lnTo>
                  <a:pt x="916305" y="1754981"/>
                </a:lnTo>
                <a:lnTo>
                  <a:pt x="1658684" y="1754981"/>
                </a:lnTo>
                <a:lnTo>
                  <a:pt x="1765459" y="1946148"/>
                </a:lnTo>
                <a:lnTo>
                  <a:pt x="1765459" y="2340388"/>
                </a:lnTo>
                <a:lnTo>
                  <a:pt x="1905762" y="2584704"/>
                </a:lnTo>
                <a:lnTo>
                  <a:pt x="1905000" y="2844260"/>
                </a:lnTo>
                <a:lnTo>
                  <a:pt x="2140649" y="3272504"/>
                </a:lnTo>
                <a:lnTo>
                  <a:pt x="2140649" y="3604451"/>
                </a:lnTo>
                <a:lnTo>
                  <a:pt x="2363724" y="3867055"/>
                </a:lnTo>
                <a:lnTo>
                  <a:pt x="2627090" y="3868674"/>
                </a:lnTo>
                <a:lnTo>
                  <a:pt x="2764250" y="3640646"/>
                </a:lnTo>
                <a:lnTo>
                  <a:pt x="2764250" y="3422047"/>
                </a:lnTo>
                <a:lnTo>
                  <a:pt x="3150203" y="2817019"/>
                </a:lnTo>
                <a:lnTo>
                  <a:pt x="3150203" y="2411444"/>
                </a:lnTo>
                <a:lnTo>
                  <a:pt x="3374231" y="2058067"/>
                </a:lnTo>
                <a:lnTo>
                  <a:pt x="3595973" y="2060448"/>
                </a:lnTo>
                <a:lnTo>
                  <a:pt x="3872960" y="1576007"/>
                </a:lnTo>
                <a:lnTo>
                  <a:pt x="3284982" y="1576007"/>
                </a:lnTo>
                <a:lnTo>
                  <a:pt x="3057049" y="1184529"/>
                </a:lnTo>
                <a:lnTo>
                  <a:pt x="3057525" y="867728"/>
                </a:lnTo>
                <a:lnTo>
                  <a:pt x="2748724" y="440912"/>
                </a:lnTo>
                <a:lnTo>
                  <a:pt x="2058638" y="440912"/>
                </a:lnTo>
                <a:lnTo>
                  <a:pt x="1873853" y="778097"/>
                </a:lnTo>
                <a:lnTo>
                  <a:pt x="1305116" y="778097"/>
                </a:lnTo>
                <a:lnTo>
                  <a:pt x="1102233" y="431387"/>
                </a:lnTo>
                <a:lnTo>
                  <a:pt x="739426" y="431387"/>
                </a:lnTo>
                <a:lnTo>
                  <a:pt x="421196" y="995077"/>
                </a:lnTo>
                <a:lnTo>
                  <a:pt x="428435" y="1339787"/>
                </a:lnTo>
                <a:lnTo>
                  <a:pt x="598075" y="1584389"/>
                </a:lnTo>
                <a:lnTo>
                  <a:pt x="720471" y="1584389"/>
                </a:lnTo>
                <a:lnTo>
                  <a:pt x="823817" y="1449229"/>
                </a:lnTo>
                <a:lnTo>
                  <a:pt x="1788795" y="1449229"/>
                </a:lnTo>
                <a:lnTo>
                  <a:pt x="2030825" y="1890046"/>
                </a:lnTo>
                <a:lnTo>
                  <a:pt x="2030825" y="2294763"/>
                </a:lnTo>
                <a:lnTo>
                  <a:pt x="2171414" y="2536222"/>
                </a:lnTo>
                <a:lnTo>
                  <a:pt x="2171414" y="2782348"/>
                </a:lnTo>
                <a:lnTo>
                  <a:pt x="2424017" y="3204782"/>
                </a:lnTo>
                <a:lnTo>
                  <a:pt x="2424017" y="3455861"/>
                </a:lnTo>
                <a:lnTo>
                  <a:pt x="2493740" y="3546824"/>
                </a:lnTo>
                <a:lnTo>
                  <a:pt x="2523554" y="3497485"/>
                </a:lnTo>
                <a:lnTo>
                  <a:pt x="2523554" y="3311366"/>
                </a:lnTo>
                <a:lnTo>
                  <a:pt x="2882741" y="2736723"/>
                </a:lnTo>
                <a:lnTo>
                  <a:pt x="2885694" y="2291906"/>
                </a:lnTo>
                <a:lnTo>
                  <a:pt x="3159919" y="1831372"/>
                </a:lnTo>
                <a:lnTo>
                  <a:pt x="3448907" y="1830324"/>
                </a:lnTo>
                <a:lnTo>
                  <a:pt x="3463671" y="1805464"/>
                </a:lnTo>
                <a:lnTo>
                  <a:pt x="3139345" y="1804226"/>
                </a:lnTo>
                <a:lnTo>
                  <a:pt x="2795969" y="1241489"/>
                </a:lnTo>
                <a:lnTo>
                  <a:pt x="2806637" y="959072"/>
                </a:lnTo>
                <a:lnTo>
                  <a:pt x="2635949" y="708470"/>
                </a:lnTo>
                <a:lnTo>
                  <a:pt x="2205990" y="706184"/>
                </a:lnTo>
                <a:lnTo>
                  <a:pt x="2018062" y="1035939"/>
                </a:lnTo>
                <a:lnTo>
                  <a:pt x="1136618" y="1035939"/>
                </a:lnTo>
                <a:lnTo>
                  <a:pt x="966883" y="719423"/>
                </a:lnTo>
                <a:lnTo>
                  <a:pt x="906685" y="719423"/>
                </a:lnTo>
                <a:lnTo>
                  <a:pt x="707708" y="1096709"/>
                </a:lnTo>
                <a:lnTo>
                  <a:pt x="708946" y="1153954"/>
                </a:lnTo>
                <a:lnTo>
                  <a:pt x="2203990" y="1154811"/>
                </a:lnTo>
                <a:lnTo>
                  <a:pt x="2355342" y="858298"/>
                </a:lnTo>
                <a:lnTo>
                  <a:pt x="2559749" y="858298"/>
                </a:lnTo>
                <a:lnTo>
                  <a:pt x="2688812" y="1028414"/>
                </a:lnTo>
                <a:lnTo>
                  <a:pt x="2688812" y="1353217"/>
                </a:lnTo>
                <a:lnTo>
                  <a:pt x="3007519" y="1887664"/>
                </a:lnTo>
                <a:lnTo>
                  <a:pt x="2767394" y="2247900"/>
                </a:lnTo>
                <a:lnTo>
                  <a:pt x="2761583" y="2718149"/>
                </a:lnTo>
                <a:lnTo>
                  <a:pt x="2500313" y="3111532"/>
                </a:lnTo>
                <a:lnTo>
                  <a:pt x="2262378" y="2712149"/>
                </a:lnTo>
                <a:lnTo>
                  <a:pt x="2262378" y="2427446"/>
                </a:lnTo>
                <a:lnTo>
                  <a:pt x="2158460" y="2257139"/>
                </a:lnTo>
                <a:lnTo>
                  <a:pt x="2158460" y="1856708"/>
                </a:lnTo>
                <a:lnTo>
                  <a:pt x="1913192" y="1441323"/>
                </a:lnTo>
                <a:lnTo>
                  <a:pt x="2415635" y="1441323"/>
                </a:lnTo>
                <a:lnTo>
                  <a:pt x="2683859" y="1863090"/>
                </a:lnTo>
                <a:lnTo>
                  <a:pt x="2526887" y="2100072"/>
                </a:lnTo>
                <a:lnTo>
                  <a:pt x="2526887" y="2145125"/>
                </a:lnTo>
                <a:lnTo>
                  <a:pt x="2364962" y="2145125"/>
                </a:lnTo>
                <a:lnTo>
                  <a:pt x="2364962" y="2051399"/>
                </a:lnTo>
                <a:lnTo>
                  <a:pt x="2490788" y="1861280"/>
                </a:lnTo>
                <a:lnTo>
                  <a:pt x="2326672" y="1603248"/>
                </a:lnTo>
                <a:lnTo>
                  <a:pt x="2196846" y="1603248"/>
                </a:lnTo>
                <a:lnTo>
                  <a:pt x="2320385" y="1812417"/>
                </a:lnTo>
                <a:lnTo>
                  <a:pt x="2320385" y="2211705"/>
                </a:lnTo>
                <a:lnTo>
                  <a:pt x="2424303" y="2381917"/>
                </a:lnTo>
                <a:lnTo>
                  <a:pt x="2424303" y="2667572"/>
                </a:lnTo>
                <a:lnTo>
                  <a:pt x="2507742" y="2807684"/>
                </a:lnTo>
                <a:lnTo>
                  <a:pt x="2600325" y="2668334"/>
                </a:lnTo>
                <a:lnTo>
                  <a:pt x="2606040" y="2197894"/>
                </a:lnTo>
                <a:lnTo>
                  <a:pt x="2816066" y="1882902"/>
                </a:lnTo>
                <a:lnTo>
                  <a:pt x="2526887" y="1397794"/>
                </a:lnTo>
                <a:lnTo>
                  <a:pt x="2526887" y="1082897"/>
                </a:lnTo>
                <a:lnTo>
                  <a:pt x="2479358" y="1020223"/>
                </a:lnTo>
                <a:lnTo>
                  <a:pt x="2454497" y="1020223"/>
                </a:lnTo>
                <a:lnTo>
                  <a:pt x="2303145" y="1316831"/>
                </a:lnTo>
                <a:lnTo>
                  <a:pt x="759143" y="1315974"/>
                </a:lnTo>
                <a:lnTo>
                  <a:pt x="686562" y="1377315"/>
                </a:lnTo>
                <a:lnTo>
                  <a:pt x="602647" y="1378744"/>
                </a:lnTo>
                <a:lnTo>
                  <a:pt x="550259" y="1309402"/>
                </a:lnTo>
                <a:lnTo>
                  <a:pt x="545021" y="1058228"/>
                </a:lnTo>
                <a:lnTo>
                  <a:pt x="808958" y="557498"/>
                </a:lnTo>
                <a:lnTo>
                  <a:pt x="1063752" y="557498"/>
                </a:lnTo>
                <a:lnTo>
                  <a:pt x="1233583" y="874014"/>
                </a:lnTo>
                <a:lnTo>
                  <a:pt x="1923955" y="874014"/>
                </a:lnTo>
                <a:lnTo>
                  <a:pt x="2112264" y="543687"/>
                </a:lnTo>
                <a:lnTo>
                  <a:pt x="2721864" y="547021"/>
                </a:lnTo>
                <a:lnTo>
                  <a:pt x="2970371" y="911924"/>
                </a:lnTo>
                <a:lnTo>
                  <a:pt x="2959608" y="1198721"/>
                </a:lnTo>
                <a:lnTo>
                  <a:pt x="3230404" y="1642682"/>
                </a:lnTo>
                <a:lnTo>
                  <a:pt x="3747326" y="1644587"/>
                </a:lnTo>
                <a:lnTo>
                  <a:pt x="3541300" y="1991868"/>
                </a:lnTo>
                <a:lnTo>
                  <a:pt x="3252216" y="1993011"/>
                </a:lnTo>
                <a:lnTo>
                  <a:pt x="3047333" y="2336959"/>
                </a:lnTo>
                <a:lnTo>
                  <a:pt x="3044381" y="2783681"/>
                </a:lnTo>
                <a:lnTo>
                  <a:pt x="2685479" y="3357848"/>
                </a:lnTo>
                <a:lnTo>
                  <a:pt x="2685479" y="3542633"/>
                </a:lnTo>
                <a:lnTo>
                  <a:pt x="2572417" y="3729704"/>
                </a:lnTo>
                <a:lnTo>
                  <a:pt x="2429923" y="3729704"/>
                </a:lnTo>
                <a:lnTo>
                  <a:pt x="2262092" y="3510820"/>
                </a:lnTo>
                <a:lnTo>
                  <a:pt x="2262092" y="3249454"/>
                </a:lnTo>
                <a:lnTo>
                  <a:pt x="2009489" y="2827115"/>
                </a:lnTo>
                <a:lnTo>
                  <a:pt x="2009489" y="2579941"/>
                </a:lnTo>
                <a:lnTo>
                  <a:pt x="1868900" y="2338483"/>
                </a:lnTo>
                <a:lnTo>
                  <a:pt x="1868900" y="1931575"/>
                </a:lnTo>
                <a:lnTo>
                  <a:pt x="1692974" y="1611154"/>
                </a:lnTo>
                <a:lnTo>
                  <a:pt x="903827" y="1611154"/>
                </a:lnTo>
                <a:lnTo>
                  <a:pt x="800481" y="1746314"/>
                </a:lnTo>
                <a:lnTo>
                  <a:pt x="513398" y="1746314"/>
                </a:lnTo>
                <a:lnTo>
                  <a:pt x="267653" y="1391984"/>
                </a:lnTo>
                <a:lnTo>
                  <a:pt x="258413" y="954119"/>
                </a:lnTo>
                <a:lnTo>
                  <a:pt x="644843" y="269462"/>
                </a:lnTo>
                <a:lnTo>
                  <a:pt x="1195102" y="269462"/>
                </a:lnTo>
                <a:lnTo>
                  <a:pt x="1397984" y="616172"/>
                </a:lnTo>
                <a:lnTo>
                  <a:pt x="1777937" y="616172"/>
                </a:lnTo>
                <a:lnTo>
                  <a:pt x="1962722" y="278987"/>
                </a:lnTo>
                <a:lnTo>
                  <a:pt x="2831402" y="278987"/>
                </a:lnTo>
                <a:lnTo>
                  <a:pt x="3219545" y="815435"/>
                </a:lnTo>
                <a:lnTo>
                  <a:pt x="3219069" y="1140905"/>
                </a:lnTo>
                <a:lnTo>
                  <a:pt x="3378041" y="1414082"/>
                </a:lnTo>
                <a:lnTo>
                  <a:pt x="4152138" y="1414082"/>
                </a:lnTo>
                <a:lnTo>
                  <a:pt x="3689318" y="2223326"/>
                </a:lnTo>
                <a:lnTo>
                  <a:pt x="3462719" y="2220944"/>
                </a:lnTo>
                <a:lnTo>
                  <a:pt x="3312128" y="2458498"/>
                </a:lnTo>
                <a:lnTo>
                  <a:pt x="3312128" y="2864263"/>
                </a:lnTo>
                <a:lnTo>
                  <a:pt x="2926175" y="3469386"/>
                </a:lnTo>
                <a:lnTo>
                  <a:pt x="2926175" y="3685604"/>
                </a:lnTo>
                <a:lnTo>
                  <a:pt x="2718340" y="4031171"/>
                </a:lnTo>
                <a:close/>
              </a:path>
            </a:pathLst>
          </a:custGeom>
          <a:solidFill>
            <a:srgbClr val="7DBA02"/>
          </a:solidFill>
          <a:ln w="9525" cap="flat">
            <a:noFill/>
            <a:prstDash val="solid"/>
            <a:miter/>
          </a:ln>
        </p:spPr>
        <p:txBody>
          <a:bodyPr rtlCol="0" anchor="ctr"/>
          <a:lstStyle/>
          <a:p>
            <a:endParaRPr lang="en-US" dirty="0"/>
          </a:p>
        </p:txBody>
      </p:sp>
    </p:spTree>
    <p:extLst>
      <p:ext uri="{BB962C8B-B14F-4D97-AF65-F5344CB8AC3E}">
        <p14:creationId xmlns:p14="http://schemas.microsoft.com/office/powerpoint/2010/main" val="2928581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972970" y="1078100"/>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972970" y="3042909"/>
            <a:ext cx="2810385" cy="788724"/>
          </a:xfrm>
          <a:prstGeom prst="rect">
            <a:avLst/>
          </a:prstGeom>
        </p:spPr>
        <p:txBody>
          <a:bodyPr wrap="squar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pic>
        <p:nvPicPr>
          <p:cNvPr id="10" name="Picture 9" descr="A green train on a track&#10;&#10;Description automatically generated">
            <a:extLst>
              <a:ext uri="{FF2B5EF4-FFF2-40B4-BE49-F238E27FC236}">
                <a16:creationId xmlns:a16="http://schemas.microsoft.com/office/drawing/2014/main" id="{632EF9B6-B7F2-5B68-A22D-54C283B3FF7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58515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pic>
        <p:nvPicPr>
          <p:cNvPr id="2" name="Picture Placeholder 115">
            <a:extLst>
              <a:ext uri="{FF2B5EF4-FFF2-40B4-BE49-F238E27FC236}">
                <a16:creationId xmlns:a16="http://schemas.microsoft.com/office/drawing/2014/main" id="{A49168BD-AB6E-E377-7CEA-0E769437332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pattFill prst="diagBrick">
            <a:fgClr>
              <a:schemeClr val="tx2">
                <a:lumMod val="20000"/>
                <a:lumOff val="80000"/>
              </a:schemeClr>
            </a:fgClr>
            <a:bgClr>
              <a:schemeClr val="bg1"/>
            </a:bgClr>
          </a:pattFill>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4608551" y="1078100"/>
            <a:ext cx="5071263" cy="2585323"/>
          </a:xfrm>
          <a:prstGeom prst="rect">
            <a:avLst/>
          </a:prstGeom>
        </p:spPr>
        <p:txBody>
          <a:bodyPr wrap="square" anchor="t">
            <a:spAutoFit/>
          </a:bodyPr>
          <a:lstStyle>
            <a:lvl1pPr algn="r">
              <a:defRPr sz="54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574970" y="3952119"/>
            <a:ext cx="2810385" cy="788724"/>
          </a:xfrm>
          <a:prstGeom prst="rect">
            <a:avLst/>
          </a:prstGeom>
        </p:spPr>
        <p:txBody>
          <a:bodyPr wrap="none" tIns="144000">
            <a:spAutoFit/>
          </a:bodyPr>
          <a:lstStyle>
            <a:lvl1pPr algn="r">
              <a:defRPr sz="2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16440541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pic>
        <p:nvPicPr>
          <p:cNvPr id="3" name="Picture Placeholder 433" descr="Colourful cargo containers stacked with a worker standing">
            <a:extLst>
              <a:ext uri="{FF2B5EF4-FFF2-40B4-BE49-F238E27FC236}">
                <a16:creationId xmlns:a16="http://schemas.microsoft.com/office/drawing/2014/main" id="{77320EED-BBCB-8B40-2FBE-A4CA2CA7D02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972970" y="1078100"/>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972970" y="3042909"/>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8070249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pic>
        <p:nvPicPr>
          <p:cNvPr id="8" name="Picture 7" descr="Train tracks with train cars on each side&#10;&#10;Description automatically generated">
            <a:extLst>
              <a:ext uri="{FF2B5EF4-FFF2-40B4-BE49-F238E27FC236}">
                <a16:creationId xmlns:a16="http://schemas.microsoft.com/office/drawing/2014/main" id="{2ED9AAEA-3731-AD3D-0F78-72016945F36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8271"/>
            <a:ext cx="12192000" cy="6858000"/>
          </a:xfrm>
          <a:prstGeom prst="rect">
            <a:avLst/>
          </a:prstGeom>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984614" y="1239087"/>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3285615" y="3772254"/>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28270678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pic>
        <p:nvPicPr>
          <p:cNvPr id="4" name="Picture 3" descr="A yellow pipes on a building&#10;&#10;Description automatically generated with medium confidence">
            <a:extLst>
              <a:ext uri="{FF2B5EF4-FFF2-40B4-BE49-F238E27FC236}">
                <a16:creationId xmlns:a16="http://schemas.microsoft.com/office/drawing/2014/main" id="{9EB74ED6-8907-4B51-479C-FDD3F66E7FA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972970" y="1078100"/>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972970" y="3042909"/>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15483263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pic>
        <p:nvPicPr>
          <p:cNvPr id="2" name="Picture Placeholder 115" descr="Top view of a wooden desk with a white keyboard, drawing plan and drawing compass, and pens.">
            <a:extLst>
              <a:ext uri="{FF2B5EF4-FFF2-40B4-BE49-F238E27FC236}">
                <a16:creationId xmlns:a16="http://schemas.microsoft.com/office/drawing/2014/main" id="{A49168BD-AB6E-E377-7CEA-0E769437332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pattFill prst="diagBrick">
            <a:fgClr>
              <a:schemeClr val="tx2">
                <a:lumMod val="20000"/>
                <a:lumOff val="80000"/>
              </a:schemeClr>
            </a:fgClr>
            <a:bgClr>
              <a:schemeClr val="bg1"/>
            </a:bgClr>
          </a:pattFill>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972970" y="1078100"/>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972970" y="3042909"/>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10661925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D03052B-FD7C-5F6E-F4C3-E7934862BFE4}"/>
              </a:ext>
            </a:extLst>
          </p:cNvPr>
          <p:cNvSpPr>
            <a:spLocks noGrp="1"/>
          </p:cNvSpPr>
          <p:nvPr>
            <p:ph type="pic" sz="quarter" idx="10"/>
          </p:nvPr>
        </p:nvSpPr>
        <p:spPr>
          <a:xfrm>
            <a:off x="0" y="0"/>
            <a:ext cx="12192000" cy="6858000"/>
          </a:xfrm>
          <a:prstGeom prst="rect">
            <a:avLst/>
          </a:prstGeom>
          <a:pattFill prst="diagBrick">
            <a:fgClr>
              <a:schemeClr val="tx2">
                <a:lumMod val="20000"/>
                <a:lumOff val="80000"/>
              </a:schemeClr>
            </a:fgClr>
            <a:bgClr>
              <a:schemeClr val="bg1"/>
            </a:bgClr>
          </a:pattFill>
        </p:spPr>
        <p:txBody>
          <a:bodyPr/>
          <a:lstStyle/>
          <a:p>
            <a:endParaRPr lang="en-US" dirty="0"/>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618755" y="4945338"/>
            <a:ext cx="6543458" cy="615553"/>
          </a:xfrm>
          <a:prstGeom prst="rect">
            <a:avLst/>
          </a:prstGeom>
        </p:spPr>
        <p:txBody>
          <a:bodyPr wrap="none" anchor="t">
            <a:spAutoFit/>
          </a:bodyPr>
          <a:lstStyle>
            <a:lvl1pPr>
              <a:defRPr sz="4000">
                <a:solidFill>
                  <a:schemeClr val="tx1"/>
                </a:solidFill>
              </a:defRPr>
            </a:lvl1pPr>
          </a:lstStyle>
          <a:p>
            <a:r>
              <a:rPr lang="en-GB"/>
              <a:t>Click to edit Master title style</a:t>
            </a:r>
            <a:endParaRPr lang="en-US"/>
          </a:p>
        </p:txBody>
      </p:sp>
      <p:sp>
        <p:nvSpPr>
          <p:cNvPr id="2" name="Text Placeholder 18">
            <a:extLst>
              <a:ext uri="{FF2B5EF4-FFF2-40B4-BE49-F238E27FC236}">
                <a16:creationId xmlns:a16="http://schemas.microsoft.com/office/drawing/2014/main" id="{DF6E4E97-1E5E-6DDC-51DB-51A4B672C716}"/>
              </a:ext>
            </a:extLst>
          </p:cNvPr>
          <p:cNvSpPr>
            <a:spLocks noGrp="1"/>
          </p:cNvSpPr>
          <p:nvPr>
            <p:ph type="body" sz="quarter" idx="13" hasCustomPrompt="1"/>
          </p:nvPr>
        </p:nvSpPr>
        <p:spPr>
          <a:xfrm>
            <a:off x="618757" y="5572294"/>
            <a:ext cx="5032147" cy="484025"/>
          </a:xfrm>
          <a:prstGeom prst="rect">
            <a:avLst/>
          </a:prstGeom>
        </p:spPr>
        <p:txBody>
          <a:bodyPr wrap="none" tIns="144000">
            <a:spAutoFit/>
          </a:bodyPr>
          <a:lstStyle>
            <a:lvl1pP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here and here and here</a:t>
            </a:r>
            <a:endParaRPr lang="en-GB" sz="2400"/>
          </a:p>
        </p:txBody>
      </p:sp>
    </p:spTree>
    <p:extLst>
      <p:ext uri="{BB962C8B-B14F-4D97-AF65-F5344CB8AC3E}">
        <p14:creationId xmlns:p14="http://schemas.microsoft.com/office/powerpoint/2010/main" val="22836779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3994C55-28DA-03C2-35BC-75F5D854F08B}"/>
              </a:ext>
            </a:extLst>
          </p:cNvPr>
          <p:cNvSpPr/>
          <p:nvPr userDrawn="1"/>
        </p:nvSpPr>
        <p:spPr>
          <a:xfrm>
            <a:off x="0" y="0"/>
            <a:ext cx="12192001"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dirty="0">
              <a:solidFill>
                <a:schemeClr val="tx1"/>
              </a:solidFill>
            </a:endParaRPr>
          </a:p>
        </p:txBody>
      </p:sp>
      <p:sp>
        <p:nvSpPr>
          <p:cNvPr id="13" name="Picture Placeholder 12">
            <a:extLst>
              <a:ext uri="{FF2B5EF4-FFF2-40B4-BE49-F238E27FC236}">
                <a16:creationId xmlns:a16="http://schemas.microsoft.com/office/drawing/2014/main" id="{BC6E6505-1432-E7D8-FDE1-5E4383D36C37}"/>
              </a:ext>
            </a:extLst>
          </p:cNvPr>
          <p:cNvSpPr>
            <a:spLocks noGrp="1"/>
          </p:cNvSpPr>
          <p:nvPr>
            <p:ph type="pic" sz="quarter" idx="12"/>
          </p:nvPr>
        </p:nvSpPr>
        <p:spPr>
          <a:xfrm>
            <a:off x="7282543" y="-1"/>
            <a:ext cx="4909457" cy="6858257"/>
          </a:xfrm>
          <a:custGeom>
            <a:avLst/>
            <a:gdLst>
              <a:gd name="connsiteX0" fmla="*/ 0 w 4401300"/>
              <a:gd name="connsiteY0" fmla="*/ 0 h 6148388"/>
              <a:gd name="connsiteX1" fmla="*/ 4401300 w 4401300"/>
              <a:gd name="connsiteY1" fmla="*/ 0 h 6148388"/>
              <a:gd name="connsiteX2" fmla="*/ 4401300 w 4401300"/>
              <a:gd name="connsiteY2" fmla="*/ 6148388 h 6148388"/>
              <a:gd name="connsiteX3" fmla="*/ 3799566 w 4401300"/>
              <a:gd name="connsiteY3" fmla="*/ 6148388 h 6148388"/>
            </a:gdLst>
            <a:ahLst/>
            <a:cxnLst>
              <a:cxn ang="0">
                <a:pos x="connsiteX0" y="connsiteY0"/>
              </a:cxn>
              <a:cxn ang="0">
                <a:pos x="connsiteX1" y="connsiteY1"/>
              </a:cxn>
              <a:cxn ang="0">
                <a:pos x="connsiteX2" y="connsiteY2"/>
              </a:cxn>
              <a:cxn ang="0">
                <a:pos x="connsiteX3" y="connsiteY3"/>
              </a:cxn>
            </a:cxnLst>
            <a:rect l="l" t="t" r="r" b="b"/>
            <a:pathLst>
              <a:path w="4401300" h="6148388">
                <a:moveTo>
                  <a:pt x="0" y="0"/>
                </a:moveTo>
                <a:lnTo>
                  <a:pt x="4401300" y="0"/>
                </a:lnTo>
                <a:lnTo>
                  <a:pt x="4401300" y="6148388"/>
                </a:lnTo>
                <a:lnTo>
                  <a:pt x="3799566" y="6148388"/>
                </a:lnTo>
                <a:close/>
              </a:path>
            </a:pathLst>
          </a:custGeom>
          <a:pattFill prst="diagBrick">
            <a:fgClr>
              <a:schemeClr val="tx2">
                <a:lumMod val="20000"/>
                <a:lumOff val="80000"/>
              </a:schemeClr>
            </a:fgClr>
            <a:bgClr>
              <a:schemeClr val="bg1"/>
            </a:bgClr>
          </a:pattFill>
        </p:spPr>
        <p:txBody>
          <a:bodyPr wrap="square">
            <a:noAutofit/>
          </a:bodyPr>
          <a:lstStyle/>
          <a:p>
            <a:endParaRPr lang="en-US" dirty="0"/>
          </a:p>
        </p:txBody>
      </p:sp>
      <p:sp>
        <p:nvSpPr>
          <p:cNvPr id="26" name="Text Placeholder 13">
            <a:extLst>
              <a:ext uri="{FF2B5EF4-FFF2-40B4-BE49-F238E27FC236}">
                <a16:creationId xmlns:a16="http://schemas.microsoft.com/office/drawing/2014/main" id="{615020BA-0B93-180E-3093-EAC3BCC73BB5}"/>
              </a:ext>
            </a:extLst>
          </p:cNvPr>
          <p:cNvSpPr>
            <a:spLocks noGrp="1"/>
          </p:cNvSpPr>
          <p:nvPr>
            <p:ph type="body" sz="quarter" idx="16" hasCustomPrompt="1"/>
          </p:nvPr>
        </p:nvSpPr>
        <p:spPr>
          <a:xfrm>
            <a:off x="283474" y="517638"/>
            <a:ext cx="5889053" cy="410136"/>
          </a:xfrm>
          <a:prstGeom prst="rect">
            <a:avLst/>
          </a:prstGeom>
        </p:spPr>
        <p:txBody>
          <a:bodyPr/>
          <a:lstStyle>
            <a:lvl1pPr>
              <a:defRPr sz="1800" b="0" i="0">
                <a:solidFill>
                  <a:schemeClr val="tx1">
                    <a:lumMod val="65000"/>
                    <a:lumOff val="35000"/>
                  </a:schemeClr>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
        <p:nvSpPr>
          <p:cNvPr id="2" name="Freeform 1">
            <a:extLst>
              <a:ext uri="{FF2B5EF4-FFF2-40B4-BE49-F238E27FC236}">
                <a16:creationId xmlns:a16="http://schemas.microsoft.com/office/drawing/2014/main" id="{8CE118E7-1BAE-2BED-BA49-7E01CC506DEF}"/>
              </a:ext>
            </a:extLst>
          </p:cNvPr>
          <p:cNvSpPr/>
          <p:nvPr userDrawn="1"/>
        </p:nvSpPr>
        <p:spPr>
          <a:xfrm>
            <a:off x="11521842" y="6474757"/>
            <a:ext cx="670159" cy="383241"/>
          </a:xfrm>
          <a:custGeom>
            <a:avLst/>
            <a:gdLst>
              <a:gd name="connsiteX0" fmla="*/ 221469 w 670159"/>
              <a:gd name="connsiteY0" fmla="*/ 0 h 383241"/>
              <a:gd name="connsiteX1" fmla="*/ 670159 w 670159"/>
              <a:gd name="connsiteY1" fmla="*/ 0 h 383241"/>
              <a:gd name="connsiteX2" fmla="*/ 670159 w 670159"/>
              <a:gd name="connsiteY2" fmla="*/ 214027 h 383241"/>
              <a:gd name="connsiteX3" fmla="*/ 670159 w 670159"/>
              <a:gd name="connsiteY3" fmla="*/ 383241 h 383241"/>
              <a:gd name="connsiteX4" fmla="*/ 0 w 670159"/>
              <a:gd name="connsiteY4" fmla="*/ 383241 h 38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159" h="383241">
                <a:moveTo>
                  <a:pt x="221469" y="0"/>
                </a:moveTo>
                <a:lnTo>
                  <a:pt x="670159" y="0"/>
                </a:lnTo>
                <a:lnTo>
                  <a:pt x="670159" y="214027"/>
                </a:lnTo>
                <a:lnTo>
                  <a:pt x="670159" y="383241"/>
                </a:lnTo>
                <a:lnTo>
                  <a:pt x="0" y="383241"/>
                </a:lnTo>
                <a:close/>
              </a:path>
            </a:pathLst>
          </a:custGeom>
          <a:solidFill>
            <a:srgbClr val="E63C2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lnSpc>
                <a:spcPct val="110000"/>
              </a:lnSpc>
              <a:spcBef>
                <a:spcPts val="92"/>
              </a:spcBef>
              <a:spcAft>
                <a:spcPts val="92"/>
              </a:spcAft>
            </a:pPr>
            <a:endParaRPr lang="en-US" sz="923" dirty="0">
              <a:solidFill>
                <a:schemeClr val="tx1"/>
              </a:solidFill>
            </a:endParaRPr>
          </a:p>
        </p:txBody>
      </p:sp>
      <p:sp>
        <p:nvSpPr>
          <p:cNvPr id="3" name="Rectangle 2">
            <a:extLst>
              <a:ext uri="{FF2B5EF4-FFF2-40B4-BE49-F238E27FC236}">
                <a16:creationId xmlns:a16="http://schemas.microsoft.com/office/drawing/2014/main" id="{72C509C7-F64D-8D3C-E43B-BAD58331BD3D}"/>
              </a:ext>
            </a:extLst>
          </p:cNvPr>
          <p:cNvSpPr/>
          <p:nvPr userDrawn="1"/>
        </p:nvSpPr>
        <p:spPr>
          <a:xfrm>
            <a:off x="11588593" y="6534855"/>
            <a:ext cx="520704" cy="214315"/>
          </a:xfrm>
          <a:prstGeom prst="rect">
            <a:avLst/>
          </a:prstGeom>
        </p:spPr>
        <p:txBody>
          <a:bodyPr vert="horz" lIns="0" tIns="0" rIns="0" bIns="46012" rtlCol="0" anchor="b"/>
          <a:lstStyle/>
          <a:p>
            <a:pPr algn="r" fontAlgn="auto">
              <a:spcBef>
                <a:spcPts val="0"/>
              </a:spcBef>
              <a:spcAft>
                <a:spcPts val="0"/>
              </a:spcAft>
            </a:pPr>
            <a:fld id="{6ED65CF5-D76E-45E1-818D-9A8AC32524F3}" type="slidenum">
              <a:rPr lang="en-ZA" sz="900" b="1" smtClean="0">
                <a:solidFill>
                  <a:schemeClr val="bg1"/>
                </a:solidFill>
                <a:latin typeface="Tahoma"/>
              </a:rPr>
              <a:pPr algn="r" fontAlgn="auto">
                <a:spcBef>
                  <a:spcPts val="0"/>
                </a:spcBef>
                <a:spcAft>
                  <a:spcPts val="0"/>
                </a:spcAft>
              </a:pPr>
              <a:t>‹#›</a:t>
            </a:fld>
            <a:endParaRPr lang="en-ZA" sz="767" b="1" dirty="0">
              <a:solidFill>
                <a:schemeClr val="bg1"/>
              </a:solidFill>
              <a:latin typeface="Tahoma"/>
            </a:endParaRPr>
          </a:p>
        </p:txBody>
      </p:sp>
      <p:sp>
        <p:nvSpPr>
          <p:cNvPr id="4" name="Title 1">
            <a:extLst>
              <a:ext uri="{FF2B5EF4-FFF2-40B4-BE49-F238E27FC236}">
                <a16:creationId xmlns:a16="http://schemas.microsoft.com/office/drawing/2014/main" id="{549A9D43-FF02-9C81-1CFC-D9B244C57579}"/>
              </a:ext>
            </a:extLst>
          </p:cNvPr>
          <p:cNvSpPr>
            <a:spLocks noGrp="1"/>
          </p:cNvSpPr>
          <p:nvPr>
            <p:ph type="title" hasCustomPrompt="1"/>
          </p:nvPr>
        </p:nvSpPr>
        <p:spPr>
          <a:xfrm>
            <a:off x="283474" y="152400"/>
            <a:ext cx="10079725" cy="369332"/>
          </a:xfrm>
          <a:prstGeom prst="rect">
            <a:avLst/>
          </a:prstGeom>
        </p:spPr>
        <p:txBody>
          <a:bodyPr wrap="square" anchor="ctr" anchorCtr="0">
            <a:spAutoFit/>
          </a:bodyPr>
          <a:lstStyle>
            <a:lvl1pPr>
              <a:defRPr sz="2400"/>
            </a:lvl1pPr>
          </a:lstStyle>
          <a:p>
            <a:r>
              <a:rPr lang="en-US"/>
              <a:t>Click To Edit Custom Slide</a:t>
            </a:r>
            <a:endParaRPr lang="en-GB"/>
          </a:p>
        </p:txBody>
      </p:sp>
      <p:sp>
        <p:nvSpPr>
          <p:cNvPr id="6" name="Graphic 64">
            <a:extLst>
              <a:ext uri="{FF2B5EF4-FFF2-40B4-BE49-F238E27FC236}">
                <a16:creationId xmlns:a16="http://schemas.microsoft.com/office/drawing/2014/main" id="{410252B1-98B5-8714-70E8-11601AFBFE16}"/>
              </a:ext>
            </a:extLst>
          </p:cNvPr>
          <p:cNvSpPr/>
          <p:nvPr userDrawn="1"/>
        </p:nvSpPr>
        <p:spPr>
          <a:xfrm>
            <a:off x="209511" y="923680"/>
            <a:ext cx="10009519" cy="1141126"/>
          </a:xfrm>
          <a:custGeom>
            <a:avLst/>
            <a:gdLst>
              <a:gd name="connsiteX0" fmla="*/ 7482459 w 7482459"/>
              <a:gd name="connsiteY0" fmla="*/ 0 h 963549"/>
              <a:gd name="connsiteX1" fmla="*/ 439579 w 7482459"/>
              <a:gd name="connsiteY1" fmla="*/ 0 h 963549"/>
              <a:gd name="connsiteX2" fmla="*/ 399955 w 7482459"/>
              <a:gd name="connsiteY2" fmla="*/ 72009 h 963549"/>
              <a:gd name="connsiteX3" fmla="*/ 351377 w 7482459"/>
              <a:gd name="connsiteY3" fmla="*/ 72390 h 963549"/>
              <a:gd name="connsiteX4" fmla="*/ 307467 w 7482459"/>
              <a:gd name="connsiteY4" fmla="*/ 0 h 963549"/>
              <a:gd name="connsiteX5" fmla="*/ 118967 w 7482459"/>
              <a:gd name="connsiteY5" fmla="*/ 0 h 963549"/>
              <a:gd name="connsiteX6" fmla="*/ 0 w 7482459"/>
              <a:gd name="connsiteY6" fmla="*/ 199739 h 963549"/>
              <a:gd name="connsiteX7" fmla="*/ 0 w 7482459"/>
              <a:gd name="connsiteY7" fmla="*/ 342138 h 963549"/>
              <a:gd name="connsiteX8" fmla="*/ 78296 w 7482459"/>
              <a:gd name="connsiteY8" fmla="*/ 463772 h 963549"/>
              <a:gd name="connsiteX9" fmla="*/ 204216 w 7482459"/>
              <a:gd name="connsiteY9" fmla="*/ 463772 h 963549"/>
              <a:gd name="connsiteX10" fmla="*/ 219647 w 7482459"/>
              <a:gd name="connsiteY10" fmla="*/ 437007 h 963549"/>
              <a:gd name="connsiteX11" fmla="*/ 381000 w 7482459"/>
              <a:gd name="connsiteY11" fmla="*/ 437007 h 963549"/>
              <a:gd name="connsiteX12" fmla="*/ 399288 w 7482459"/>
              <a:gd name="connsiteY12" fmla="*/ 469773 h 963549"/>
              <a:gd name="connsiteX13" fmla="*/ 399288 w 7482459"/>
              <a:gd name="connsiteY13" fmla="*/ 568071 h 963549"/>
              <a:gd name="connsiteX14" fmla="*/ 434245 w 7482459"/>
              <a:gd name="connsiteY14" fmla="*/ 628841 h 963549"/>
              <a:gd name="connsiteX15" fmla="*/ 434054 w 7482459"/>
              <a:gd name="connsiteY15" fmla="*/ 693325 h 963549"/>
              <a:gd name="connsiteX16" fmla="*/ 492728 w 7482459"/>
              <a:gd name="connsiteY16" fmla="*/ 800005 h 963549"/>
              <a:gd name="connsiteX17" fmla="*/ 492728 w 7482459"/>
              <a:gd name="connsiteY17" fmla="*/ 884873 h 963549"/>
              <a:gd name="connsiteX18" fmla="*/ 559118 w 7482459"/>
              <a:gd name="connsiteY18" fmla="*/ 962978 h 963549"/>
              <a:gd name="connsiteX19" fmla="*/ 645414 w 7482459"/>
              <a:gd name="connsiteY19" fmla="*/ 963549 h 963549"/>
              <a:gd name="connsiteX20" fmla="*/ 688372 w 7482459"/>
              <a:gd name="connsiteY20" fmla="*/ 892112 h 963549"/>
              <a:gd name="connsiteX21" fmla="*/ 688372 w 7482459"/>
              <a:gd name="connsiteY21" fmla="*/ 837914 h 963549"/>
              <a:gd name="connsiteX22" fmla="*/ 784479 w 7482459"/>
              <a:gd name="connsiteY22" fmla="*/ 687229 h 963549"/>
              <a:gd name="connsiteX23" fmla="*/ 784479 w 7482459"/>
              <a:gd name="connsiteY23" fmla="*/ 586169 h 963549"/>
              <a:gd name="connsiteX24" fmla="*/ 831152 w 7482459"/>
              <a:gd name="connsiteY24" fmla="*/ 512636 h 963549"/>
              <a:gd name="connsiteX25" fmla="*/ 886968 w 7482459"/>
              <a:gd name="connsiteY25" fmla="*/ 513207 h 963549"/>
              <a:gd name="connsiteX26" fmla="*/ 979075 w 7482459"/>
              <a:gd name="connsiteY26" fmla="*/ 352139 h 963549"/>
              <a:gd name="connsiteX27" fmla="*/ 809530 w 7482459"/>
              <a:gd name="connsiteY27" fmla="*/ 352139 h 963549"/>
              <a:gd name="connsiteX28" fmla="*/ 761333 w 7482459"/>
              <a:gd name="connsiteY28" fmla="*/ 269367 h 963549"/>
              <a:gd name="connsiteX29" fmla="*/ 761429 w 7482459"/>
              <a:gd name="connsiteY29" fmla="*/ 189357 h 963549"/>
              <a:gd name="connsiteX30" fmla="*/ 681419 w 7482459"/>
              <a:gd name="connsiteY30" fmla="*/ 77438 h 963549"/>
              <a:gd name="connsiteX31" fmla="*/ 655511 w 7482459"/>
              <a:gd name="connsiteY31" fmla="*/ 77438 h 963549"/>
              <a:gd name="connsiteX32" fmla="*/ 487299 w 7482459"/>
              <a:gd name="connsiteY32" fmla="*/ 77438 h 963549"/>
              <a:gd name="connsiteX33" fmla="*/ 443293 w 7482459"/>
              <a:gd name="connsiteY33" fmla="*/ 153448 h 963549"/>
              <a:gd name="connsiteX34" fmla="*/ 316421 w 7482459"/>
              <a:gd name="connsiteY34" fmla="*/ 153448 h 963549"/>
              <a:gd name="connsiteX35" fmla="*/ 265843 w 7482459"/>
              <a:gd name="connsiteY35" fmla="*/ 67056 h 963549"/>
              <a:gd name="connsiteX36" fmla="*/ 159639 w 7482459"/>
              <a:gd name="connsiteY36" fmla="*/ 67056 h 963549"/>
              <a:gd name="connsiteX37" fmla="*/ 71914 w 7482459"/>
              <a:gd name="connsiteY37" fmla="*/ 225457 h 963549"/>
              <a:gd name="connsiteX38" fmla="*/ 71914 w 7482459"/>
              <a:gd name="connsiteY38" fmla="*/ 311753 h 963549"/>
              <a:gd name="connsiteX39" fmla="*/ 121825 w 7482459"/>
              <a:gd name="connsiteY39" fmla="*/ 393192 h 963549"/>
              <a:gd name="connsiteX40" fmla="*/ 160687 w 7482459"/>
              <a:gd name="connsiteY40" fmla="*/ 393192 h 963549"/>
              <a:gd name="connsiteX41" fmla="*/ 173260 w 7482459"/>
              <a:gd name="connsiteY41" fmla="*/ 370332 h 963549"/>
              <a:gd name="connsiteX42" fmla="*/ 416433 w 7482459"/>
              <a:gd name="connsiteY42" fmla="*/ 370332 h 963549"/>
              <a:gd name="connsiteX43" fmla="*/ 465392 w 7482459"/>
              <a:gd name="connsiteY43" fmla="*/ 455676 h 963549"/>
              <a:gd name="connsiteX44" fmla="*/ 465392 w 7482459"/>
              <a:gd name="connsiteY44" fmla="*/ 556736 h 963549"/>
              <a:gd name="connsiteX45" fmla="*/ 500443 w 7482459"/>
              <a:gd name="connsiteY45" fmla="*/ 616839 h 963549"/>
              <a:gd name="connsiteX46" fmla="*/ 500443 w 7482459"/>
              <a:gd name="connsiteY46" fmla="*/ 678275 h 963549"/>
              <a:gd name="connsiteX47" fmla="*/ 563309 w 7482459"/>
              <a:gd name="connsiteY47" fmla="*/ 783527 h 963549"/>
              <a:gd name="connsiteX48" fmla="*/ 563309 w 7482459"/>
              <a:gd name="connsiteY48" fmla="*/ 847344 h 963549"/>
              <a:gd name="connsiteX49" fmla="*/ 594932 w 7482459"/>
              <a:gd name="connsiteY49" fmla="*/ 888492 h 963549"/>
              <a:gd name="connsiteX50" fmla="*/ 609124 w 7482459"/>
              <a:gd name="connsiteY50" fmla="*/ 888492 h 963549"/>
              <a:gd name="connsiteX51" fmla="*/ 628460 w 7482459"/>
              <a:gd name="connsiteY51" fmla="*/ 856488 h 963549"/>
              <a:gd name="connsiteX52" fmla="*/ 628460 w 7482459"/>
              <a:gd name="connsiteY52" fmla="*/ 810292 h 963549"/>
              <a:gd name="connsiteX53" fmla="*/ 717899 w 7482459"/>
              <a:gd name="connsiteY53" fmla="*/ 667226 h 963549"/>
              <a:gd name="connsiteX54" fmla="*/ 718566 w 7482459"/>
              <a:gd name="connsiteY54" fmla="*/ 556165 h 963549"/>
              <a:gd name="connsiteX55" fmla="*/ 790956 w 7482459"/>
              <a:gd name="connsiteY55" fmla="*/ 448056 h 963549"/>
              <a:gd name="connsiteX56" fmla="*/ 843725 w 7482459"/>
              <a:gd name="connsiteY56" fmla="*/ 447770 h 963549"/>
              <a:gd name="connsiteX57" fmla="*/ 861060 w 7482459"/>
              <a:gd name="connsiteY57" fmla="*/ 419957 h 963549"/>
              <a:gd name="connsiteX58" fmla="*/ 767239 w 7482459"/>
              <a:gd name="connsiteY58" fmla="*/ 419957 h 963549"/>
              <a:gd name="connsiteX59" fmla="*/ 691229 w 7482459"/>
              <a:gd name="connsiteY59" fmla="*/ 291370 h 963549"/>
              <a:gd name="connsiteX60" fmla="*/ 689229 w 7482459"/>
              <a:gd name="connsiteY60" fmla="*/ 210407 h 963549"/>
              <a:gd name="connsiteX61" fmla="*/ 640271 w 7482459"/>
              <a:gd name="connsiteY61" fmla="*/ 144399 h 963549"/>
              <a:gd name="connsiteX62" fmla="*/ 532352 w 7482459"/>
              <a:gd name="connsiteY62" fmla="*/ 143447 h 963549"/>
              <a:gd name="connsiteX63" fmla="*/ 483108 w 7482459"/>
              <a:gd name="connsiteY63" fmla="*/ 228410 h 963549"/>
              <a:gd name="connsiteX64" fmla="*/ 271082 w 7482459"/>
              <a:gd name="connsiteY64" fmla="*/ 228410 h 963549"/>
              <a:gd name="connsiteX65" fmla="*/ 227743 w 7482459"/>
              <a:gd name="connsiteY65" fmla="*/ 156782 h 963549"/>
              <a:gd name="connsiteX66" fmla="*/ 200216 w 7482459"/>
              <a:gd name="connsiteY66" fmla="*/ 156782 h 963549"/>
              <a:gd name="connsiteX67" fmla="*/ 152019 w 7482459"/>
              <a:gd name="connsiteY67" fmla="*/ 248126 h 963549"/>
              <a:gd name="connsiteX68" fmla="*/ 150781 w 7482459"/>
              <a:gd name="connsiteY68" fmla="*/ 298990 h 963549"/>
              <a:gd name="connsiteX69" fmla="*/ 153638 w 7482459"/>
              <a:gd name="connsiteY69" fmla="*/ 303562 h 963549"/>
              <a:gd name="connsiteX70" fmla="*/ 157353 w 7482459"/>
              <a:gd name="connsiteY70" fmla="*/ 303467 h 963549"/>
              <a:gd name="connsiteX71" fmla="*/ 161068 w 7482459"/>
              <a:gd name="connsiteY71" fmla="*/ 298990 h 963549"/>
              <a:gd name="connsiteX72" fmla="*/ 525304 w 7482459"/>
              <a:gd name="connsiteY72" fmla="*/ 299180 h 963549"/>
              <a:gd name="connsiteX73" fmla="*/ 578739 w 7482459"/>
              <a:gd name="connsiteY73" fmla="*/ 213741 h 963549"/>
              <a:gd name="connsiteX74" fmla="*/ 607314 w 7482459"/>
              <a:gd name="connsiteY74" fmla="*/ 213741 h 963549"/>
              <a:gd name="connsiteX75" fmla="*/ 629317 w 7482459"/>
              <a:gd name="connsiteY75" fmla="*/ 242697 h 963549"/>
              <a:gd name="connsiteX76" fmla="*/ 629317 w 7482459"/>
              <a:gd name="connsiteY76" fmla="*/ 322326 h 963549"/>
              <a:gd name="connsiteX77" fmla="*/ 704945 w 7482459"/>
              <a:gd name="connsiteY77" fmla="*/ 449294 h 963549"/>
              <a:gd name="connsiteX78" fmla="*/ 648938 w 7482459"/>
              <a:gd name="connsiteY78" fmla="*/ 533400 h 963549"/>
              <a:gd name="connsiteX79" fmla="*/ 647510 w 7482459"/>
              <a:gd name="connsiteY79" fmla="*/ 650558 h 963549"/>
              <a:gd name="connsiteX80" fmla="*/ 603409 w 7482459"/>
              <a:gd name="connsiteY80" fmla="*/ 716852 h 963549"/>
              <a:gd name="connsiteX81" fmla="*/ 563404 w 7482459"/>
              <a:gd name="connsiteY81" fmla="*/ 649700 h 963549"/>
              <a:gd name="connsiteX82" fmla="*/ 563404 w 7482459"/>
              <a:gd name="connsiteY82" fmla="*/ 578644 h 963549"/>
              <a:gd name="connsiteX83" fmla="*/ 537496 w 7482459"/>
              <a:gd name="connsiteY83" fmla="*/ 536258 h 963549"/>
              <a:gd name="connsiteX84" fmla="*/ 537496 w 7482459"/>
              <a:gd name="connsiteY84" fmla="*/ 436721 h 963549"/>
              <a:gd name="connsiteX85" fmla="*/ 498824 w 7482459"/>
              <a:gd name="connsiteY85" fmla="*/ 368999 h 963549"/>
              <a:gd name="connsiteX86" fmla="*/ 581120 w 7482459"/>
              <a:gd name="connsiteY86" fmla="*/ 368999 h 963549"/>
              <a:gd name="connsiteX87" fmla="*/ 627698 w 7482459"/>
              <a:gd name="connsiteY87" fmla="*/ 443579 h 963549"/>
              <a:gd name="connsiteX88" fmla="*/ 592550 w 7482459"/>
              <a:gd name="connsiteY88" fmla="*/ 496729 h 963549"/>
              <a:gd name="connsiteX0" fmla="*/ 8451880 w 8451880"/>
              <a:gd name="connsiteY0" fmla="*/ 0 h 963549"/>
              <a:gd name="connsiteX1" fmla="*/ 439579 w 8451880"/>
              <a:gd name="connsiteY1" fmla="*/ 0 h 963549"/>
              <a:gd name="connsiteX2" fmla="*/ 399955 w 8451880"/>
              <a:gd name="connsiteY2" fmla="*/ 72009 h 963549"/>
              <a:gd name="connsiteX3" fmla="*/ 351377 w 8451880"/>
              <a:gd name="connsiteY3" fmla="*/ 72390 h 963549"/>
              <a:gd name="connsiteX4" fmla="*/ 307467 w 8451880"/>
              <a:gd name="connsiteY4" fmla="*/ 0 h 963549"/>
              <a:gd name="connsiteX5" fmla="*/ 118967 w 8451880"/>
              <a:gd name="connsiteY5" fmla="*/ 0 h 963549"/>
              <a:gd name="connsiteX6" fmla="*/ 0 w 8451880"/>
              <a:gd name="connsiteY6" fmla="*/ 199739 h 963549"/>
              <a:gd name="connsiteX7" fmla="*/ 0 w 8451880"/>
              <a:gd name="connsiteY7" fmla="*/ 342138 h 963549"/>
              <a:gd name="connsiteX8" fmla="*/ 78296 w 8451880"/>
              <a:gd name="connsiteY8" fmla="*/ 463772 h 963549"/>
              <a:gd name="connsiteX9" fmla="*/ 204216 w 8451880"/>
              <a:gd name="connsiteY9" fmla="*/ 463772 h 963549"/>
              <a:gd name="connsiteX10" fmla="*/ 219647 w 8451880"/>
              <a:gd name="connsiteY10" fmla="*/ 437007 h 963549"/>
              <a:gd name="connsiteX11" fmla="*/ 381000 w 8451880"/>
              <a:gd name="connsiteY11" fmla="*/ 437007 h 963549"/>
              <a:gd name="connsiteX12" fmla="*/ 399288 w 8451880"/>
              <a:gd name="connsiteY12" fmla="*/ 469773 h 963549"/>
              <a:gd name="connsiteX13" fmla="*/ 399288 w 8451880"/>
              <a:gd name="connsiteY13" fmla="*/ 568071 h 963549"/>
              <a:gd name="connsiteX14" fmla="*/ 434245 w 8451880"/>
              <a:gd name="connsiteY14" fmla="*/ 628841 h 963549"/>
              <a:gd name="connsiteX15" fmla="*/ 434054 w 8451880"/>
              <a:gd name="connsiteY15" fmla="*/ 693325 h 963549"/>
              <a:gd name="connsiteX16" fmla="*/ 492728 w 8451880"/>
              <a:gd name="connsiteY16" fmla="*/ 800005 h 963549"/>
              <a:gd name="connsiteX17" fmla="*/ 492728 w 8451880"/>
              <a:gd name="connsiteY17" fmla="*/ 884873 h 963549"/>
              <a:gd name="connsiteX18" fmla="*/ 559118 w 8451880"/>
              <a:gd name="connsiteY18" fmla="*/ 962978 h 963549"/>
              <a:gd name="connsiteX19" fmla="*/ 645414 w 8451880"/>
              <a:gd name="connsiteY19" fmla="*/ 963549 h 963549"/>
              <a:gd name="connsiteX20" fmla="*/ 688372 w 8451880"/>
              <a:gd name="connsiteY20" fmla="*/ 892112 h 963549"/>
              <a:gd name="connsiteX21" fmla="*/ 688372 w 8451880"/>
              <a:gd name="connsiteY21" fmla="*/ 837914 h 963549"/>
              <a:gd name="connsiteX22" fmla="*/ 784479 w 8451880"/>
              <a:gd name="connsiteY22" fmla="*/ 687229 h 963549"/>
              <a:gd name="connsiteX23" fmla="*/ 784479 w 8451880"/>
              <a:gd name="connsiteY23" fmla="*/ 586169 h 963549"/>
              <a:gd name="connsiteX24" fmla="*/ 831152 w 8451880"/>
              <a:gd name="connsiteY24" fmla="*/ 512636 h 963549"/>
              <a:gd name="connsiteX25" fmla="*/ 886968 w 8451880"/>
              <a:gd name="connsiteY25" fmla="*/ 513207 h 963549"/>
              <a:gd name="connsiteX26" fmla="*/ 979075 w 8451880"/>
              <a:gd name="connsiteY26" fmla="*/ 352139 h 963549"/>
              <a:gd name="connsiteX27" fmla="*/ 809530 w 8451880"/>
              <a:gd name="connsiteY27" fmla="*/ 352139 h 963549"/>
              <a:gd name="connsiteX28" fmla="*/ 761333 w 8451880"/>
              <a:gd name="connsiteY28" fmla="*/ 269367 h 963549"/>
              <a:gd name="connsiteX29" fmla="*/ 761429 w 8451880"/>
              <a:gd name="connsiteY29" fmla="*/ 189357 h 963549"/>
              <a:gd name="connsiteX30" fmla="*/ 681419 w 8451880"/>
              <a:gd name="connsiteY30" fmla="*/ 77438 h 963549"/>
              <a:gd name="connsiteX31" fmla="*/ 655511 w 8451880"/>
              <a:gd name="connsiteY31" fmla="*/ 77438 h 963549"/>
              <a:gd name="connsiteX32" fmla="*/ 487299 w 8451880"/>
              <a:gd name="connsiteY32" fmla="*/ 77438 h 963549"/>
              <a:gd name="connsiteX33" fmla="*/ 443293 w 8451880"/>
              <a:gd name="connsiteY33" fmla="*/ 153448 h 963549"/>
              <a:gd name="connsiteX34" fmla="*/ 316421 w 8451880"/>
              <a:gd name="connsiteY34" fmla="*/ 153448 h 963549"/>
              <a:gd name="connsiteX35" fmla="*/ 265843 w 8451880"/>
              <a:gd name="connsiteY35" fmla="*/ 67056 h 963549"/>
              <a:gd name="connsiteX36" fmla="*/ 159639 w 8451880"/>
              <a:gd name="connsiteY36" fmla="*/ 67056 h 963549"/>
              <a:gd name="connsiteX37" fmla="*/ 71914 w 8451880"/>
              <a:gd name="connsiteY37" fmla="*/ 225457 h 963549"/>
              <a:gd name="connsiteX38" fmla="*/ 71914 w 8451880"/>
              <a:gd name="connsiteY38" fmla="*/ 311753 h 963549"/>
              <a:gd name="connsiteX39" fmla="*/ 121825 w 8451880"/>
              <a:gd name="connsiteY39" fmla="*/ 393192 h 963549"/>
              <a:gd name="connsiteX40" fmla="*/ 160687 w 8451880"/>
              <a:gd name="connsiteY40" fmla="*/ 393192 h 963549"/>
              <a:gd name="connsiteX41" fmla="*/ 173260 w 8451880"/>
              <a:gd name="connsiteY41" fmla="*/ 370332 h 963549"/>
              <a:gd name="connsiteX42" fmla="*/ 416433 w 8451880"/>
              <a:gd name="connsiteY42" fmla="*/ 370332 h 963549"/>
              <a:gd name="connsiteX43" fmla="*/ 465392 w 8451880"/>
              <a:gd name="connsiteY43" fmla="*/ 455676 h 963549"/>
              <a:gd name="connsiteX44" fmla="*/ 465392 w 8451880"/>
              <a:gd name="connsiteY44" fmla="*/ 556736 h 963549"/>
              <a:gd name="connsiteX45" fmla="*/ 500443 w 8451880"/>
              <a:gd name="connsiteY45" fmla="*/ 616839 h 963549"/>
              <a:gd name="connsiteX46" fmla="*/ 500443 w 8451880"/>
              <a:gd name="connsiteY46" fmla="*/ 678275 h 963549"/>
              <a:gd name="connsiteX47" fmla="*/ 563309 w 8451880"/>
              <a:gd name="connsiteY47" fmla="*/ 783527 h 963549"/>
              <a:gd name="connsiteX48" fmla="*/ 563309 w 8451880"/>
              <a:gd name="connsiteY48" fmla="*/ 847344 h 963549"/>
              <a:gd name="connsiteX49" fmla="*/ 594932 w 8451880"/>
              <a:gd name="connsiteY49" fmla="*/ 888492 h 963549"/>
              <a:gd name="connsiteX50" fmla="*/ 609124 w 8451880"/>
              <a:gd name="connsiteY50" fmla="*/ 888492 h 963549"/>
              <a:gd name="connsiteX51" fmla="*/ 628460 w 8451880"/>
              <a:gd name="connsiteY51" fmla="*/ 856488 h 963549"/>
              <a:gd name="connsiteX52" fmla="*/ 628460 w 8451880"/>
              <a:gd name="connsiteY52" fmla="*/ 810292 h 963549"/>
              <a:gd name="connsiteX53" fmla="*/ 717899 w 8451880"/>
              <a:gd name="connsiteY53" fmla="*/ 667226 h 963549"/>
              <a:gd name="connsiteX54" fmla="*/ 718566 w 8451880"/>
              <a:gd name="connsiteY54" fmla="*/ 556165 h 963549"/>
              <a:gd name="connsiteX55" fmla="*/ 790956 w 8451880"/>
              <a:gd name="connsiteY55" fmla="*/ 448056 h 963549"/>
              <a:gd name="connsiteX56" fmla="*/ 843725 w 8451880"/>
              <a:gd name="connsiteY56" fmla="*/ 447770 h 963549"/>
              <a:gd name="connsiteX57" fmla="*/ 861060 w 8451880"/>
              <a:gd name="connsiteY57" fmla="*/ 419957 h 963549"/>
              <a:gd name="connsiteX58" fmla="*/ 767239 w 8451880"/>
              <a:gd name="connsiteY58" fmla="*/ 419957 h 963549"/>
              <a:gd name="connsiteX59" fmla="*/ 691229 w 8451880"/>
              <a:gd name="connsiteY59" fmla="*/ 291370 h 963549"/>
              <a:gd name="connsiteX60" fmla="*/ 689229 w 8451880"/>
              <a:gd name="connsiteY60" fmla="*/ 210407 h 963549"/>
              <a:gd name="connsiteX61" fmla="*/ 640271 w 8451880"/>
              <a:gd name="connsiteY61" fmla="*/ 144399 h 963549"/>
              <a:gd name="connsiteX62" fmla="*/ 532352 w 8451880"/>
              <a:gd name="connsiteY62" fmla="*/ 143447 h 963549"/>
              <a:gd name="connsiteX63" fmla="*/ 483108 w 8451880"/>
              <a:gd name="connsiteY63" fmla="*/ 228410 h 963549"/>
              <a:gd name="connsiteX64" fmla="*/ 271082 w 8451880"/>
              <a:gd name="connsiteY64" fmla="*/ 228410 h 963549"/>
              <a:gd name="connsiteX65" fmla="*/ 227743 w 8451880"/>
              <a:gd name="connsiteY65" fmla="*/ 156782 h 963549"/>
              <a:gd name="connsiteX66" fmla="*/ 200216 w 8451880"/>
              <a:gd name="connsiteY66" fmla="*/ 156782 h 963549"/>
              <a:gd name="connsiteX67" fmla="*/ 152019 w 8451880"/>
              <a:gd name="connsiteY67" fmla="*/ 248126 h 963549"/>
              <a:gd name="connsiteX68" fmla="*/ 150781 w 8451880"/>
              <a:gd name="connsiteY68" fmla="*/ 298990 h 963549"/>
              <a:gd name="connsiteX69" fmla="*/ 153638 w 8451880"/>
              <a:gd name="connsiteY69" fmla="*/ 303562 h 963549"/>
              <a:gd name="connsiteX70" fmla="*/ 157353 w 8451880"/>
              <a:gd name="connsiteY70" fmla="*/ 303467 h 963549"/>
              <a:gd name="connsiteX71" fmla="*/ 161068 w 8451880"/>
              <a:gd name="connsiteY71" fmla="*/ 298990 h 963549"/>
              <a:gd name="connsiteX72" fmla="*/ 525304 w 8451880"/>
              <a:gd name="connsiteY72" fmla="*/ 299180 h 963549"/>
              <a:gd name="connsiteX73" fmla="*/ 578739 w 8451880"/>
              <a:gd name="connsiteY73" fmla="*/ 213741 h 963549"/>
              <a:gd name="connsiteX74" fmla="*/ 607314 w 8451880"/>
              <a:gd name="connsiteY74" fmla="*/ 213741 h 963549"/>
              <a:gd name="connsiteX75" fmla="*/ 629317 w 8451880"/>
              <a:gd name="connsiteY75" fmla="*/ 242697 h 963549"/>
              <a:gd name="connsiteX76" fmla="*/ 629317 w 8451880"/>
              <a:gd name="connsiteY76" fmla="*/ 322326 h 963549"/>
              <a:gd name="connsiteX77" fmla="*/ 704945 w 8451880"/>
              <a:gd name="connsiteY77" fmla="*/ 449294 h 963549"/>
              <a:gd name="connsiteX78" fmla="*/ 648938 w 8451880"/>
              <a:gd name="connsiteY78" fmla="*/ 533400 h 963549"/>
              <a:gd name="connsiteX79" fmla="*/ 647510 w 8451880"/>
              <a:gd name="connsiteY79" fmla="*/ 650558 h 963549"/>
              <a:gd name="connsiteX80" fmla="*/ 603409 w 8451880"/>
              <a:gd name="connsiteY80" fmla="*/ 716852 h 963549"/>
              <a:gd name="connsiteX81" fmla="*/ 563404 w 8451880"/>
              <a:gd name="connsiteY81" fmla="*/ 649700 h 963549"/>
              <a:gd name="connsiteX82" fmla="*/ 563404 w 8451880"/>
              <a:gd name="connsiteY82" fmla="*/ 578644 h 963549"/>
              <a:gd name="connsiteX83" fmla="*/ 537496 w 8451880"/>
              <a:gd name="connsiteY83" fmla="*/ 536258 h 963549"/>
              <a:gd name="connsiteX84" fmla="*/ 537496 w 8451880"/>
              <a:gd name="connsiteY84" fmla="*/ 436721 h 963549"/>
              <a:gd name="connsiteX85" fmla="*/ 498824 w 8451880"/>
              <a:gd name="connsiteY85" fmla="*/ 368999 h 963549"/>
              <a:gd name="connsiteX86" fmla="*/ 581120 w 8451880"/>
              <a:gd name="connsiteY86" fmla="*/ 368999 h 963549"/>
              <a:gd name="connsiteX87" fmla="*/ 627698 w 8451880"/>
              <a:gd name="connsiteY87" fmla="*/ 443579 h 963549"/>
              <a:gd name="connsiteX88" fmla="*/ 592550 w 8451880"/>
              <a:gd name="connsiteY88" fmla="*/ 496729 h 963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8451880" h="963549">
                <a:moveTo>
                  <a:pt x="8451880" y="0"/>
                </a:moveTo>
                <a:lnTo>
                  <a:pt x="439579" y="0"/>
                </a:lnTo>
                <a:lnTo>
                  <a:pt x="399955" y="72009"/>
                </a:lnTo>
                <a:lnTo>
                  <a:pt x="351377" y="72390"/>
                </a:lnTo>
                <a:lnTo>
                  <a:pt x="307467" y="0"/>
                </a:lnTo>
                <a:lnTo>
                  <a:pt x="118967" y="0"/>
                </a:lnTo>
                <a:lnTo>
                  <a:pt x="0" y="199739"/>
                </a:lnTo>
                <a:lnTo>
                  <a:pt x="0" y="342138"/>
                </a:lnTo>
                <a:lnTo>
                  <a:pt x="78296" y="463772"/>
                </a:lnTo>
                <a:lnTo>
                  <a:pt x="204216" y="463772"/>
                </a:lnTo>
                <a:lnTo>
                  <a:pt x="219647" y="437007"/>
                </a:lnTo>
                <a:lnTo>
                  <a:pt x="381000" y="437007"/>
                </a:lnTo>
                <a:lnTo>
                  <a:pt x="399288" y="469773"/>
                </a:lnTo>
                <a:lnTo>
                  <a:pt x="399288" y="568071"/>
                </a:lnTo>
                <a:lnTo>
                  <a:pt x="434245" y="628841"/>
                </a:lnTo>
                <a:cubicBezTo>
                  <a:pt x="434181" y="650336"/>
                  <a:pt x="434118" y="671830"/>
                  <a:pt x="434054" y="693325"/>
                </a:cubicBezTo>
                <a:lnTo>
                  <a:pt x="492728" y="800005"/>
                </a:lnTo>
                <a:lnTo>
                  <a:pt x="492728" y="884873"/>
                </a:lnTo>
                <a:lnTo>
                  <a:pt x="559118" y="962978"/>
                </a:lnTo>
                <a:lnTo>
                  <a:pt x="645414" y="963549"/>
                </a:lnTo>
                <a:lnTo>
                  <a:pt x="688372" y="892112"/>
                </a:lnTo>
                <a:lnTo>
                  <a:pt x="688372" y="837914"/>
                </a:lnTo>
                <a:lnTo>
                  <a:pt x="784479" y="687229"/>
                </a:lnTo>
                <a:lnTo>
                  <a:pt x="784479" y="586169"/>
                </a:lnTo>
                <a:lnTo>
                  <a:pt x="831152" y="512636"/>
                </a:lnTo>
                <a:lnTo>
                  <a:pt x="886968" y="513207"/>
                </a:lnTo>
                <a:lnTo>
                  <a:pt x="979075" y="352139"/>
                </a:lnTo>
                <a:lnTo>
                  <a:pt x="809530" y="352139"/>
                </a:lnTo>
                <a:lnTo>
                  <a:pt x="761333" y="269367"/>
                </a:lnTo>
                <a:lnTo>
                  <a:pt x="761429" y="189357"/>
                </a:lnTo>
                <a:lnTo>
                  <a:pt x="681419" y="77438"/>
                </a:lnTo>
                <a:lnTo>
                  <a:pt x="655511" y="77438"/>
                </a:lnTo>
                <a:lnTo>
                  <a:pt x="487299" y="77438"/>
                </a:lnTo>
                <a:lnTo>
                  <a:pt x="443293" y="153448"/>
                </a:lnTo>
                <a:lnTo>
                  <a:pt x="316421" y="153448"/>
                </a:lnTo>
                <a:lnTo>
                  <a:pt x="265843" y="67056"/>
                </a:lnTo>
                <a:lnTo>
                  <a:pt x="159639" y="67056"/>
                </a:lnTo>
                <a:lnTo>
                  <a:pt x="71914" y="225457"/>
                </a:lnTo>
                <a:lnTo>
                  <a:pt x="71914" y="311753"/>
                </a:lnTo>
                <a:lnTo>
                  <a:pt x="121825" y="393192"/>
                </a:lnTo>
                <a:lnTo>
                  <a:pt x="160687" y="393192"/>
                </a:lnTo>
                <a:lnTo>
                  <a:pt x="173260" y="370332"/>
                </a:lnTo>
                <a:lnTo>
                  <a:pt x="416433" y="370332"/>
                </a:lnTo>
                <a:lnTo>
                  <a:pt x="465392" y="455676"/>
                </a:lnTo>
                <a:lnTo>
                  <a:pt x="465392" y="556736"/>
                </a:lnTo>
                <a:lnTo>
                  <a:pt x="500443" y="616839"/>
                </a:lnTo>
                <a:lnTo>
                  <a:pt x="500443" y="678275"/>
                </a:lnTo>
                <a:lnTo>
                  <a:pt x="563309" y="783527"/>
                </a:lnTo>
                <a:lnTo>
                  <a:pt x="563309" y="847344"/>
                </a:lnTo>
                <a:lnTo>
                  <a:pt x="594932" y="888492"/>
                </a:lnTo>
                <a:lnTo>
                  <a:pt x="609124" y="888492"/>
                </a:lnTo>
                <a:lnTo>
                  <a:pt x="628460" y="856488"/>
                </a:lnTo>
                <a:lnTo>
                  <a:pt x="628460" y="810292"/>
                </a:lnTo>
                <a:lnTo>
                  <a:pt x="717899" y="667226"/>
                </a:lnTo>
                <a:cubicBezTo>
                  <a:pt x="718121" y="630206"/>
                  <a:pt x="718344" y="593185"/>
                  <a:pt x="718566" y="556165"/>
                </a:cubicBezTo>
                <a:lnTo>
                  <a:pt x="790956" y="448056"/>
                </a:lnTo>
                <a:lnTo>
                  <a:pt x="843725" y="447770"/>
                </a:lnTo>
                <a:lnTo>
                  <a:pt x="861060" y="419957"/>
                </a:lnTo>
                <a:lnTo>
                  <a:pt x="767239" y="419957"/>
                </a:lnTo>
                <a:lnTo>
                  <a:pt x="691229" y="291370"/>
                </a:lnTo>
                <a:cubicBezTo>
                  <a:pt x="690562" y="264382"/>
                  <a:pt x="689896" y="237395"/>
                  <a:pt x="689229" y="210407"/>
                </a:cubicBezTo>
                <a:lnTo>
                  <a:pt x="640271" y="144399"/>
                </a:lnTo>
                <a:lnTo>
                  <a:pt x="532352" y="143447"/>
                </a:lnTo>
                <a:lnTo>
                  <a:pt x="483108" y="228410"/>
                </a:lnTo>
                <a:lnTo>
                  <a:pt x="271082" y="228410"/>
                </a:lnTo>
                <a:lnTo>
                  <a:pt x="227743" y="156782"/>
                </a:lnTo>
                <a:lnTo>
                  <a:pt x="200216" y="156782"/>
                </a:lnTo>
                <a:lnTo>
                  <a:pt x="152019" y="248126"/>
                </a:lnTo>
                <a:cubicBezTo>
                  <a:pt x="151606" y="265081"/>
                  <a:pt x="151194" y="282035"/>
                  <a:pt x="150781" y="298990"/>
                </a:cubicBezTo>
                <a:lnTo>
                  <a:pt x="153638" y="303562"/>
                </a:lnTo>
                <a:lnTo>
                  <a:pt x="157353" y="303467"/>
                </a:lnTo>
                <a:lnTo>
                  <a:pt x="161068" y="298990"/>
                </a:lnTo>
                <a:lnTo>
                  <a:pt x="525304" y="299180"/>
                </a:lnTo>
                <a:lnTo>
                  <a:pt x="578739" y="213741"/>
                </a:lnTo>
                <a:lnTo>
                  <a:pt x="607314" y="213741"/>
                </a:lnTo>
                <a:lnTo>
                  <a:pt x="629317" y="242697"/>
                </a:lnTo>
                <a:lnTo>
                  <a:pt x="629317" y="322326"/>
                </a:lnTo>
                <a:lnTo>
                  <a:pt x="704945" y="449294"/>
                </a:lnTo>
                <a:lnTo>
                  <a:pt x="648938" y="533400"/>
                </a:lnTo>
                <a:lnTo>
                  <a:pt x="647510" y="650558"/>
                </a:lnTo>
                <a:lnTo>
                  <a:pt x="603409" y="716852"/>
                </a:lnTo>
                <a:lnTo>
                  <a:pt x="563404" y="649700"/>
                </a:lnTo>
                <a:lnTo>
                  <a:pt x="563404" y="578644"/>
                </a:lnTo>
                <a:lnTo>
                  <a:pt x="537496" y="536258"/>
                </a:lnTo>
                <a:lnTo>
                  <a:pt x="537496" y="436721"/>
                </a:lnTo>
                <a:lnTo>
                  <a:pt x="498824" y="368999"/>
                </a:lnTo>
                <a:lnTo>
                  <a:pt x="581120" y="368999"/>
                </a:lnTo>
                <a:lnTo>
                  <a:pt x="627698" y="443579"/>
                </a:lnTo>
                <a:lnTo>
                  <a:pt x="592550" y="496729"/>
                </a:lnTo>
              </a:path>
            </a:pathLst>
          </a:custGeom>
          <a:noFill/>
          <a:ln w="7144" cap="flat">
            <a:solidFill>
              <a:srgbClr val="E63C2B"/>
            </a:solidFill>
            <a:prstDash val="solid"/>
            <a:miter/>
          </a:ln>
        </p:spPr>
        <p:txBody>
          <a:bodyPr rtlCol="0" anchor="ctr"/>
          <a:lstStyle/>
          <a:p>
            <a:endParaRPr lang="en-US" dirty="0"/>
          </a:p>
        </p:txBody>
      </p:sp>
    </p:spTree>
    <p:extLst>
      <p:ext uri="{BB962C8B-B14F-4D97-AF65-F5344CB8AC3E}">
        <p14:creationId xmlns:p14="http://schemas.microsoft.com/office/powerpoint/2010/main" val="467495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D03052B-FD7C-5F6E-F4C3-E7934862BFE4}"/>
              </a:ext>
            </a:extLst>
          </p:cNvPr>
          <p:cNvSpPr>
            <a:spLocks noGrp="1"/>
          </p:cNvSpPr>
          <p:nvPr>
            <p:ph type="pic" sz="quarter" idx="10"/>
          </p:nvPr>
        </p:nvSpPr>
        <p:spPr>
          <a:xfrm>
            <a:off x="0" y="0"/>
            <a:ext cx="12192000" cy="6858000"/>
          </a:xfrm>
          <a:prstGeom prst="rect">
            <a:avLst/>
          </a:prstGeom>
          <a:pattFill prst="diagBrick">
            <a:fgClr>
              <a:schemeClr val="tx2">
                <a:lumMod val="20000"/>
                <a:lumOff val="80000"/>
              </a:schemeClr>
            </a:fgClr>
            <a:bgClr>
              <a:schemeClr val="bg1"/>
            </a:bgClr>
          </a:pattFill>
        </p:spPr>
        <p:txBody>
          <a:bodyPr/>
          <a:lstStyle/>
          <a:p>
            <a:endParaRPr lang="en-US" dirty="0"/>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3916794" y="1559081"/>
            <a:ext cx="5741486" cy="1231106"/>
          </a:xfrm>
          <a:prstGeom prst="rect">
            <a:avLst/>
          </a:prstGeom>
        </p:spPr>
        <p:txBody>
          <a:bodyPr wrap="square" anchor="t">
            <a:spAutoFit/>
          </a:bodyPr>
          <a:lstStyle>
            <a:lvl1pPr algn="r">
              <a:defRPr sz="4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281832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pic>
        <p:nvPicPr>
          <p:cNvPr id="3" name="Picture 2">
            <a:extLst>
              <a:ext uri="{FF2B5EF4-FFF2-40B4-BE49-F238E27FC236}">
                <a16:creationId xmlns:a16="http://schemas.microsoft.com/office/drawing/2014/main" id="{250BD579-4CC2-EDC1-6F2E-4E4E271189D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16798" y="260004"/>
            <a:ext cx="1428987" cy="973735"/>
          </a:xfrm>
          <a:prstGeom prst="rect">
            <a:avLst/>
          </a:prstGeom>
        </p:spPr>
      </p:pic>
    </p:spTree>
    <p:extLst>
      <p:ext uri="{BB962C8B-B14F-4D97-AF65-F5344CB8AC3E}">
        <p14:creationId xmlns:p14="http://schemas.microsoft.com/office/powerpoint/2010/main" val="5051478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C4A12B0-5BA2-5100-AAD4-E12E3C1737AF}"/>
              </a:ext>
            </a:extLst>
          </p:cNvPr>
          <p:cNvSpPr/>
          <p:nvPr userDrawn="1"/>
        </p:nvSpPr>
        <p:spPr>
          <a:xfrm>
            <a:off x="0" y="0"/>
            <a:ext cx="12192001"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dirty="0">
              <a:solidFill>
                <a:schemeClr val="tx1"/>
              </a:solidFill>
            </a:endParaRPr>
          </a:p>
        </p:txBody>
      </p:sp>
      <p:sp>
        <p:nvSpPr>
          <p:cNvPr id="2" name="Picture Placeholder 1">
            <a:extLst>
              <a:ext uri="{FF2B5EF4-FFF2-40B4-BE49-F238E27FC236}">
                <a16:creationId xmlns:a16="http://schemas.microsoft.com/office/drawing/2014/main" id="{29B7C479-2D3F-2960-139A-D5BB63A41E19}"/>
              </a:ext>
            </a:extLst>
          </p:cNvPr>
          <p:cNvSpPr>
            <a:spLocks noGrp="1"/>
          </p:cNvSpPr>
          <p:nvPr>
            <p:ph type="pic" sz="quarter" idx="12"/>
          </p:nvPr>
        </p:nvSpPr>
        <p:spPr>
          <a:xfrm>
            <a:off x="7282543" y="-1"/>
            <a:ext cx="4909457" cy="6858257"/>
          </a:xfrm>
          <a:custGeom>
            <a:avLst/>
            <a:gdLst>
              <a:gd name="connsiteX0" fmla="*/ 0 w 4401300"/>
              <a:gd name="connsiteY0" fmla="*/ 0 h 6148388"/>
              <a:gd name="connsiteX1" fmla="*/ 4401300 w 4401300"/>
              <a:gd name="connsiteY1" fmla="*/ 0 h 6148388"/>
              <a:gd name="connsiteX2" fmla="*/ 4401300 w 4401300"/>
              <a:gd name="connsiteY2" fmla="*/ 6148388 h 6148388"/>
              <a:gd name="connsiteX3" fmla="*/ 3799566 w 4401300"/>
              <a:gd name="connsiteY3" fmla="*/ 6148388 h 6148388"/>
            </a:gdLst>
            <a:ahLst/>
            <a:cxnLst>
              <a:cxn ang="0">
                <a:pos x="connsiteX0" y="connsiteY0"/>
              </a:cxn>
              <a:cxn ang="0">
                <a:pos x="connsiteX1" y="connsiteY1"/>
              </a:cxn>
              <a:cxn ang="0">
                <a:pos x="connsiteX2" y="connsiteY2"/>
              </a:cxn>
              <a:cxn ang="0">
                <a:pos x="connsiteX3" y="connsiteY3"/>
              </a:cxn>
            </a:cxnLst>
            <a:rect l="l" t="t" r="r" b="b"/>
            <a:pathLst>
              <a:path w="4401300" h="6148388">
                <a:moveTo>
                  <a:pt x="0" y="0"/>
                </a:moveTo>
                <a:lnTo>
                  <a:pt x="4401300" y="0"/>
                </a:lnTo>
                <a:lnTo>
                  <a:pt x="4401300" y="6148388"/>
                </a:lnTo>
                <a:lnTo>
                  <a:pt x="3799566" y="6148388"/>
                </a:lnTo>
                <a:close/>
              </a:path>
            </a:pathLst>
          </a:custGeom>
          <a:pattFill prst="diagBrick">
            <a:fgClr>
              <a:schemeClr val="tx2">
                <a:lumMod val="20000"/>
                <a:lumOff val="80000"/>
              </a:schemeClr>
            </a:fgClr>
            <a:bgClr>
              <a:schemeClr val="bg1"/>
            </a:bgClr>
          </a:pattFill>
        </p:spPr>
        <p:txBody>
          <a:bodyPr wrap="square">
            <a:noAutofit/>
          </a:bodyPr>
          <a:lstStyle/>
          <a:p>
            <a:endParaRPr lang="en-US" dirty="0"/>
          </a:p>
        </p:txBody>
      </p:sp>
      <p:sp>
        <p:nvSpPr>
          <p:cNvPr id="10" name="Freeform 9">
            <a:extLst>
              <a:ext uri="{FF2B5EF4-FFF2-40B4-BE49-F238E27FC236}">
                <a16:creationId xmlns:a16="http://schemas.microsoft.com/office/drawing/2014/main" id="{FD2AA106-02DD-9456-5F7D-D1D25492CDB8}"/>
              </a:ext>
            </a:extLst>
          </p:cNvPr>
          <p:cNvSpPr/>
          <p:nvPr userDrawn="1"/>
        </p:nvSpPr>
        <p:spPr>
          <a:xfrm>
            <a:off x="11521842" y="6474757"/>
            <a:ext cx="670159" cy="383241"/>
          </a:xfrm>
          <a:custGeom>
            <a:avLst/>
            <a:gdLst>
              <a:gd name="connsiteX0" fmla="*/ 221469 w 670159"/>
              <a:gd name="connsiteY0" fmla="*/ 0 h 383241"/>
              <a:gd name="connsiteX1" fmla="*/ 670159 w 670159"/>
              <a:gd name="connsiteY1" fmla="*/ 0 h 383241"/>
              <a:gd name="connsiteX2" fmla="*/ 670159 w 670159"/>
              <a:gd name="connsiteY2" fmla="*/ 214027 h 383241"/>
              <a:gd name="connsiteX3" fmla="*/ 670159 w 670159"/>
              <a:gd name="connsiteY3" fmla="*/ 383241 h 383241"/>
              <a:gd name="connsiteX4" fmla="*/ 0 w 670159"/>
              <a:gd name="connsiteY4" fmla="*/ 383241 h 38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159" h="383241">
                <a:moveTo>
                  <a:pt x="221469" y="0"/>
                </a:moveTo>
                <a:lnTo>
                  <a:pt x="670159" y="0"/>
                </a:lnTo>
                <a:lnTo>
                  <a:pt x="670159" y="214027"/>
                </a:lnTo>
                <a:lnTo>
                  <a:pt x="670159" y="383241"/>
                </a:lnTo>
                <a:lnTo>
                  <a:pt x="0" y="383241"/>
                </a:lnTo>
                <a:close/>
              </a:path>
            </a:pathLst>
          </a:custGeom>
          <a:solidFill>
            <a:srgbClr val="E63C2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lnSpc>
                <a:spcPct val="110000"/>
              </a:lnSpc>
              <a:spcBef>
                <a:spcPts val="92"/>
              </a:spcBef>
              <a:spcAft>
                <a:spcPts val="92"/>
              </a:spcAft>
            </a:pPr>
            <a:endParaRPr lang="en-US" sz="923" dirty="0">
              <a:solidFill>
                <a:schemeClr val="tx1"/>
              </a:solidFill>
            </a:endParaRPr>
          </a:p>
        </p:txBody>
      </p:sp>
      <p:sp>
        <p:nvSpPr>
          <p:cNvPr id="11" name="Rectangle 10">
            <a:extLst>
              <a:ext uri="{FF2B5EF4-FFF2-40B4-BE49-F238E27FC236}">
                <a16:creationId xmlns:a16="http://schemas.microsoft.com/office/drawing/2014/main" id="{05D950A5-2828-221A-996F-175C05E4BB43}"/>
              </a:ext>
            </a:extLst>
          </p:cNvPr>
          <p:cNvSpPr/>
          <p:nvPr userDrawn="1"/>
        </p:nvSpPr>
        <p:spPr>
          <a:xfrm>
            <a:off x="11588593" y="6534855"/>
            <a:ext cx="520704" cy="214315"/>
          </a:xfrm>
          <a:prstGeom prst="rect">
            <a:avLst/>
          </a:prstGeom>
        </p:spPr>
        <p:txBody>
          <a:bodyPr vert="horz" lIns="0" tIns="0" rIns="0" bIns="46012" rtlCol="0" anchor="b"/>
          <a:lstStyle/>
          <a:p>
            <a:pPr algn="r" fontAlgn="auto">
              <a:spcBef>
                <a:spcPts val="0"/>
              </a:spcBef>
              <a:spcAft>
                <a:spcPts val="0"/>
              </a:spcAft>
            </a:pPr>
            <a:fld id="{6ED65CF5-D76E-45E1-818D-9A8AC32524F3}" type="slidenum">
              <a:rPr lang="en-ZA" sz="900" b="1" smtClean="0">
                <a:solidFill>
                  <a:schemeClr val="bg1"/>
                </a:solidFill>
                <a:latin typeface="Tahoma"/>
              </a:rPr>
              <a:pPr algn="r" fontAlgn="auto">
                <a:spcBef>
                  <a:spcPts val="0"/>
                </a:spcBef>
                <a:spcAft>
                  <a:spcPts val="0"/>
                </a:spcAft>
              </a:pPr>
              <a:t>‹#›</a:t>
            </a:fld>
            <a:endParaRPr lang="en-ZA" sz="767" b="1" dirty="0">
              <a:solidFill>
                <a:schemeClr val="bg1"/>
              </a:solidFill>
              <a:latin typeface="Tahoma"/>
            </a:endParaRPr>
          </a:p>
        </p:txBody>
      </p:sp>
      <p:sp>
        <p:nvSpPr>
          <p:cNvPr id="4" name="Title 1">
            <a:extLst>
              <a:ext uri="{FF2B5EF4-FFF2-40B4-BE49-F238E27FC236}">
                <a16:creationId xmlns:a16="http://schemas.microsoft.com/office/drawing/2014/main" id="{8470FF30-5A43-9A43-5905-5F595AC738D5}"/>
              </a:ext>
            </a:extLst>
          </p:cNvPr>
          <p:cNvSpPr>
            <a:spLocks noGrp="1"/>
          </p:cNvSpPr>
          <p:nvPr>
            <p:ph type="title" hasCustomPrompt="1"/>
          </p:nvPr>
        </p:nvSpPr>
        <p:spPr>
          <a:xfrm>
            <a:off x="303795" y="2844800"/>
            <a:ext cx="6212351" cy="410136"/>
          </a:xfrm>
          <a:prstGeom prst="rect">
            <a:avLst/>
          </a:prstGeom>
        </p:spPr>
        <p:txBody>
          <a:bodyPr>
            <a:noAutofit/>
          </a:bodyPr>
          <a:lstStyle>
            <a:lvl1pPr>
              <a:defRPr sz="4000"/>
            </a:lvl1pPr>
          </a:lstStyle>
          <a:p>
            <a:r>
              <a:rPr lang="en-US"/>
              <a:t>Click To Edit Custom Slide</a:t>
            </a:r>
            <a:endParaRPr lang="en-GB"/>
          </a:p>
        </p:txBody>
      </p:sp>
      <p:sp>
        <p:nvSpPr>
          <p:cNvPr id="65" name="Text Placeholder 13">
            <a:extLst>
              <a:ext uri="{FF2B5EF4-FFF2-40B4-BE49-F238E27FC236}">
                <a16:creationId xmlns:a16="http://schemas.microsoft.com/office/drawing/2014/main" id="{0A8EDC15-9113-2840-B13A-8731DFA92A06}"/>
              </a:ext>
            </a:extLst>
          </p:cNvPr>
          <p:cNvSpPr>
            <a:spLocks noGrp="1"/>
          </p:cNvSpPr>
          <p:nvPr>
            <p:ph type="body" sz="quarter" idx="16" hasCustomPrompt="1"/>
          </p:nvPr>
        </p:nvSpPr>
        <p:spPr>
          <a:xfrm>
            <a:off x="303795" y="3548530"/>
            <a:ext cx="5889053" cy="410136"/>
          </a:xfrm>
          <a:prstGeom prst="rect">
            <a:avLst/>
          </a:prstGeom>
        </p:spPr>
        <p:txBody>
          <a:bodyPr wrap="none"/>
          <a:lstStyle>
            <a:lvl1pPr>
              <a:defRPr sz="1600" b="0" i="0">
                <a:solidFill>
                  <a:schemeClr val="tx2"/>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Tree>
    <p:extLst>
      <p:ext uri="{BB962C8B-B14F-4D97-AF65-F5344CB8AC3E}">
        <p14:creationId xmlns:p14="http://schemas.microsoft.com/office/powerpoint/2010/main" val="36523945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3" name="Text Placeholder 13">
            <a:extLst>
              <a:ext uri="{FF2B5EF4-FFF2-40B4-BE49-F238E27FC236}">
                <a16:creationId xmlns:a16="http://schemas.microsoft.com/office/drawing/2014/main" id="{72D027E8-2D4E-9357-81F5-234479FBBA1A}"/>
              </a:ext>
            </a:extLst>
          </p:cNvPr>
          <p:cNvSpPr>
            <a:spLocks noGrp="1"/>
          </p:cNvSpPr>
          <p:nvPr>
            <p:ph type="body" sz="quarter" idx="16" hasCustomPrompt="1"/>
          </p:nvPr>
        </p:nvSpPr>
        <p:spPr>
          <a:xfrm>
            <a:off x="293634" y="528118"/>
            <a:ext cx="5907785" cy="352276"/>
          </a:xfrm>
          <a:prstGeom prst="rect">
            <a:avLst/>
          </a:prstGeom>
        </p:spPr>
        <p:txBody>
          <a:bodyPr wrap="square">
            <a:spAutoFit/>
          </a:bodyPr>
          <a:lstStyle>
            <a:lvl1pPr>
              <a:defRPr sz="1600" b="0" i="0">
                <a:solidFill>
                  <a:schemeClr val="tx2"/>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
        <p:nvSpPr>
          <p:cNvPr id="2" name="Text Placeholder 4">
            <a:extLst>
              <a:ext uri="{FF2B5EF4-FFF2-40B4-BE49-F238E27FC236}">
                <a16:creationId xmlns:a16="http://schemas.microsoft.com/office/drawing/2014/main" id="{EF0BAC52-79D1-6BFD-F36B-C7F59E7AB7A6}"/>
              </a:ext>
            </a:extLst>
          </p:cNvPr>
          <p:cNvSpPr>
            <a:spLocks noGrp="1"/>
          </p:cNvSpPr>
          <p:nvPr>
            <p:ph type="body" sz="quarter" idx="17" hasCustomPrompt="1"/>
          </p:nvPr>
        </p:nvSpPr>
        <p:spPr>
          <a:xfrm>
            <a:off x="618755" y="1778000"/>
            <a:ext cx="4203700" cy="3902075"/>
          </a:xfrm>
          <a:prstGeom prst="rect">
            <a:avLst/>
          </a:prstGeom>
        </p:spPr>
        <p:txBody>
          <a:bodyPr/>
          <a:lstStyle>
            <a:lvl1pPr marL="0" indent="0" algn="l">
              <a:lnSpc>
                <a:spcPct val="150000"/>
              </a:lnSpc>
              <a:buFont typeface="Arial" panose="020B0604020202020204" pitchFamily="34" charset="0"/>
              <a:buNone/>
              <a:defRPr sz="1600" b="0" i="0">
                <a:solidFill>
                  <a:schemeClr val="tx1">
                    <a:lumMod val="65000"/>
                    <a:lumOff val="35000"/>
                  </a:schemeClr>
                </a:solidFill>
                <a:latin typeface="Apex New Book" panose="02010600040501010103" pitchFamily="2" charset="77"/>
                <a:ea typeface="Apex New Book" panose="02010600040501010103" pitchFamily="2" charset="77"/>
              </a:defRPr>
            </a:lvl1pPr>
            <a:lvl2pPr marL="86575"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2pPr>
            <a:lvl3pPr marL="370647"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3pPr>
            <a:lvl4pPr marL="608728"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4pPr>
            <a:lvl5pPr marL="921209"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5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a:t>
            </a:r>
          </a:p>
        </p:txBody>
      </p:sp>
      <p:sp>
        <p:nvSpPr>
          <p:cNvPr id="3" name="Title 1">
            <a:extLst>
              <a:ext uri="{FF2B5EF4-FFF2-40B4-BE49-F238E27FC236}">
                <a16:creationId xmlns:a16="http://schemas.microsoft.com/office/drawing/2014/main" id="{3E1EFCF2-014A-C6FC-8AA7-CCC868BA8A60}"/>
              </a:ext>
            </a:extLst>
          </p:cNvPr>
          <p:cNvSpPr>
            <a:spLocks noGrp="1"/>
          </p:cNvSpPr>
          <p:nvPr>
            <p:ph type="title" hasCustomPrompt="1"/>
          </p:nvPr>
        </p:nvSpPr>
        <p:spPr>
          <a:xfrm>
            <a:off x="283474" y="158786"/>
            <a:ext cx="10079725" cy="369332"/>
          </a:xfrm>
          <a:prstGeom prst="rect">
            <a:avLst/>
          </a:prstGeom>
        </p:spPr>
        <p:txBody>
          <a:bodyPr wrap="square" anchor="ctr" anchorCtr="0">
            <a:spAutoFit/>
          </a:bodyPr>
          <a:lstStyle>
            <a:lvl1pPr>
              <a:defRPr sz="2400"/>
            </a:lvl1pPr>
          </a:lstStyle>
          <a:p>
            <a:r>
              <a:rPr lang="en-US"/>
              <a:t>Click To Edit Custom Slide</a:t>
            </a:r>
            <a:endParaRPr lang="en-GB"/>
          </a:p>
        </p:txBody>
      </p:sp>
    </p:spTree>
    <p:extLst>
      <p:ext uri="{BB962C8B-B14F-4D97-AF65-F5344CB8AC3E}">
        <p14:creationId xmlns:p14="http://schemas.microsoft.com/office/powerpoint/2010/main" val="24416671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3" name="Text Placeholder 13">
            <a:extLst>
              <a:ext uri="{FF2B5EF4-FFF2-40B4-BE49-F238E27FC236}">
                <a16:creationId xmlns:a16="http://schemas.microsoft.com/office/drawing/2014/main" id="{72D027E8-2D4E-9357-81F5-234479FBBA1A}"/>
              </a:ext>
            </a:extLst>
          </p:cNvPr>
          <p:cNvSpPr>
            <a:spLocks noGrp="1"/>
          </p:cNvSpPr>
          <p:nvPr>
            <p:ph type="body" sz="quarter" idx="16" hasCustomPrompt="1"/>
          </p:nvPr>
        </p:nvSpPr>
        <p:spPr>
          <a:xfrm>
            <a:off x="283475" y="845445"/>
            <a:ext cx="10079724" cy="352276"/>
          </a:xfrm>
          <a:prstGeom prst="rect">
            <a:avLst/>
          </a:prstGeom>
        </p:spPr>
        <p:txBody>
          <a:bodyPr wrap="square">
            <a:spAutoFit/>
          </a:bodyPr>
          <a:lstStyle>
            <a:lvl1pPr>
              <a:defRPr sz="1800" b="0" i="0">
                <a:solidFill>
                  <a:schemeClr val="tx1">
                    <a:lumMod val="65000"/>
                    <a:lumOff val="35000"/>
                  </a:schemeClr>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
        <p:nvSpPr>
          <p:cNvPr id="5" name="Text Placeholder 4">
            <a:extLst>
              <a:ext uri="{FF2B5EF4-FFF2-40B4-BE49-F238E27FC236}">
                <a16:creationId xmlns:a16="http://schemas.microsoft.com/office/drawing/2014/main" id="{481F9625-3BD0-8CEF-BB6E-C2D380C4041F}"/>
              </a:ext>
            </a:extLst>
          </p:cNvPr>
          <p:cNvSpPr>
            <a:spLocks noGrp="1"/>
          </p:cNvSpPr>
          <p:nvPr>
            <p:ph type="body" sz="quarter" idx="17" hasCustomPrompt="1"/>
          </p:nvPr>
        </p:nvSpPr>
        <p:spPr>
          <a:xfrm>
            <a:off x="283474" y="1778000"/>
            <a:ext cx="3672000" cy="3902075"/>
          </a:xfrm>
          <a:prstGeom prst="rect">
            <a:avLst/>
          </a:prstGeom>
        </p:spPr>
        <p:txBody>
          <a:bodyPr/>
          <a:lstStyle>
            <a:lvl1pPr marL="0" indent="0" algn="l">
              <a:lnSpc>
                <a:spcPct val="150000"/>
              </a:lnSpc>
              <a:buFont typeface="Arial" panose="020B0604020202020204" pitchFamily="34" charset="0"/>
              <a:buNone/>
              <a:defRPr sz="1600" b="0" i="0">
                <a:solidFill>
                  <a:schemeClr val="tx1">
                    <a:lumMod val="65000"/>
                    <a:lumOff val="35000"/>
                  </a:schemeClr>
                </a:solidFill>
                <a:latin typeface="Apex New Book" panose="02010600040501010103" pitchFamily="2" charset="77"/>
                <a:ea typeface="Apex New Book" panose="02010600040501010103" pitchFamily="2" charset="77"/>
              </a:defRPr>
            </a:lvl1pPr>
            <a:lvl2pPr marL="86575"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2pPr>
            <a:lvl3pPr marL="370647"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3pPr>
            <a:lvl4pPr marL="608728"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4pPr>
            <a:lvl5pPr marL="921209"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5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a:t>
            </a:r>
          </a:p>
        </p:txBody>
      </p:sp>
      <p:sp>
        <p:nvSpPr>
          <p:cNvPr id="6" name="Text Placeholder 4">
            <a:extLst>
              <a:ext uri="{FF2B5EF4-FFF2-40B4-BE49-F238E27FC236}">
                <a16:creationId xmlns:a16="http://schemas.microsoft.com/office/drawing/2014/main" id="{5CFE821C-A126-325A-A5F7-2E8FCBEC6AC0}"/>
              </a:ext>
            </a:extLst>
          </p:cNvPr>
          <p:cNvSpPr>
            <a:spLocks noGrp="1"/>
          </p:cNvSpPr>
          <p:nvPr>
            <p:ph type="body" sz="quarter" idx="18" hasCustomPrompt="1"/>
          </p:nvPr>
        </p:nvSpPr>
        <p:spPr>
          <a:xfrm>
            <a:off x="4260000" y="1778000"/>
            <a:ext cx="3672000" cy="3902075"/>
          </a:xfrm>
          <a:prstGeom prst="rect">
            <a:avLst/>
          </a:prstGeom>
        </p:spPr>
        <p:txBody>
          <a:bodyPr/>
          <a:lstStyle>
            <a:lvl1pPr marL="0" indent="0" algn="l">
              <a:lnSpc>
                <a:spcPct val="150000"/>
              </a:lnSpc>
              <a:buFont typeface="Arial" panose="020B0604020202020204" pitchFamily="34" charset="0"/>
              <a:buNone/>
              <a:defRPr sz="1400" b="0" i="0">
                <a:solidFill>
                  <a:schemeClr val="tx1">
                    <a:lumMod val="65000"/>
                    <a:lumOff val="35000"/>
                  </a:schemeClr>
                </a:solidFill>
                <a:latin typeface="Apex New Book" panose="02010600040501010103" pitchFamily="2" charset="77"/>
                <a:ea typeface="Apex New Book" panose="02010600040501010103" pitchFamily="2" charset="77"/>
              </a:defRPr>
            </a:lvl1pPr>
            <a:lvl2pPr marL="86575"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2pPr>
            <a:lvl3pPr marL="370647"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3pPr>
            <a:lvl4pPr marL="608728"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4pPr>
            <a:lvl5pPr marL="921209"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5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a:t>
            </a:r>
          </a:p>
        </p:txBody>
      </p:sp>
      <p:sp>
        <p:nvSpPr>
          <p:cNvPr id="7" name="Text Placeholder 4">
            <a:extLst>
              <a:ext uri="{FF2B5EF4-FFF2-40B4-BE49-F238E27FC236}">
                <a16:creationId xmlns:a16="http://schemas.microsoft.com/office/drawing/2014/main" id="{177C89CF-65C0-65A1-9053-1E5547FD1A35}"/>
              </a:ext>
            </a:extLst>
          </p:cNvPr>
          <p:cNvSpPr>
            <a:spLocks noGrp="1"/>
          </p:cNvSpPr>
          <p:nvPr>
            <p:ph type="body" sz="quarter" idx="19" hasCustomPrompt="1"/>
          </p:nvPr>
        </p:nvSpPr>
        <p:spPr>
          <a:xfrm>
            <a:off x="8236526" y="1778000"/>
            <a:ext cx="3672000" cy="3902075"/>
          </a:xfrm>
          <a:prstGeom prst="rect">
            <a:avLst/>
          </a:prstGeom>
        </p:spPr>
        <p:txBody>
          <a:bodyPr/>
          <a:lstStyle>
            <a:lvl1pPr marL="0" indent="0" algn="l">
              <a:lnSpc>
                <a:spcPct val="150000"/>
              </a:lnSpc>
              <a:buFont typeface="Arial" panose="020B0604020202020204" pitchFamily="34" charset="0"/>
              <a:buNone/>
              <a:defRPr sz="1400" b="0" i="0">
                <a:solidFill>
                  <a:schemeClr val="tx1">
                    <a:lumMod val="65000"/>
                    <a:lumOff val="35000"/>
                  </a:schemeClr>
                </a:solidFill>
                <a:latin typeface="Apex New Book" panose="02010600040501010103" pitchFamily="2" charset="77"/>
                <a:ea typeface="Apex New Book" panose="02010600040501010103" pitchFamily="2" charset="77"/>
              </a:defRPr>
            </a:lvl1pPr>
            <a:lvl2pPr marL="86575"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2pPr>
            <a:lvl3pPr marL="370647"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3pPr>
            <a:lvl4pPr marL="608728"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4pPr>
            <a:lvl5pPr marL="921209"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5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a:t>
            </a:r>
          </a:p>
        </p:txBody>
      </p:sp>
      <p:sp>
        <p:nvSpPr>
          <p:cNvPr id="8" name="Title 1">
            <a:extLst>
              <a:ext uri="{FF2B5EF4-FFF2-40B4-BE49-F238E27FC236}">
                <a16:creationId xmlns:a16="http://schemas.microsoft.com/office/drawing/2014/main" id="{F10E32AF-ABB5-810B-6647-AA7A03E11C8C}"/>
              </a:ext>
            </a:extLst>
          </p:cNvPr>
          <p:cNvSpPr>
            <a:spLocks noGrp="1"/>
          </p:cNvSpPr>
          <p:nvPr>
            <p:ph type="title" hasCustomPrompt="1"/>
          </p:nvPr>
        </p:nvSpPr>
        <p:spPr>
          <a:xfrm>
            <a:off x="283474" y="296088"/>
            <a:ext cx="10079725" cy="369332"/>
          </a:xfrm>
          <a:prstGeom prst="rect">
            <a:avLst/>
          </a:prstGeom>
        </p:spPr>
        <p:txBody>
          <a:bodyPr wrap="square" anchor="ctr" anchorCtr="0">
            <a:spAutoFit/>
          </a:bodyPr>
          <a:lstStyle>
            <a:lvl1pPr>
              <a:defRPr sz="2400"/>
            </a:lvl1pPr>
          </a:lstStyle>
          <a:p>
            <a:r>
              <a:rPr lang="en-US"/>
              <a:t>Click To Edit Custom Slide</a:t>
            </a:r>
            <a:endParaRPr lang="en-GB"/>
          </a:p>
        </p:txBody>
      </p:sp>
    </p:spTree>
    <p:extLst>
      <p:ext uri="{BB962C8B-B14F-4D97-AF65-F5344CB8AC3E}">
        <p14:creationId xmlns:p14="http://schemas.microsoft.com/office/powerpoint/2010/main" val="4942775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CE057FC0-0CF3-598B-7894-CC63D03D9B7D}"/>
              </a:ext>
            </a:extLst>
          </p:cNvPr>
          <p:cNvSpPr>
            <a:spLocks noGrp="1"/>
          </p:cNvSpPr>
          <p:nvPr>
            <p:ph type="pic" sz="quarter" idx="15"/>
          </p:nvPr>
        </p:nvSpPr>
        <p:spPr>
          <a:xfrm>
            <a:off x="4610100" y="1777883"/>
            <a:ext cx="7581900" cy="3902075"/>
          </a:xfrm>
          <a:prstGeom prst="rect">
            <a:avLst/>
          </a:prstGeom>
          <a:pattFill prst="diagBrick">
            <a:fgClr>
              <a:schemeClr val="tx2">
                <a:lumMod val="20000"/>
                <a:lumOff val="80000"/>
              </a:schemeClr>
            </a:fgClr>
            <a:bgClr>
              <a:schemeClr val="bg1"/>
            </a:bgClr>
          </a:pattFill>
        </p:spPr>
        <p:txBody>
          <a:bodyPr/>
          <a:lstStyle/>
          <a:p>
            <a:endParaRPr lang="en-US" dirty="0"/>
          </a:p>
        </p:txBody>
      </p:sp>
      <p:sp>
        <p:nvSpPr>
          <p:cNvPr id="5" name="Subtitle 2">
            <a:extLst>
              <a:ext uri="{FF2B5EF4-FFF2-40B4-BE49-F238E27FC236}">
                <a16:creationId xmlns:a16="http://schemas.microsoft.com/office/drawing/2014/main" id="{51CA1FCD-EF11-F77D-A3FA-03915A1E7585}"/>
              </a:ext>
            </a:extLst>
          </p:cNvPr>
          <p:cNvSpPr>
            <a:spLocks noGrp="1"/>
          </p:cNvSpPr>
          <p:nvPr>
            <p:ph type="subTitle" idx="1" hasCustomPrompt="1"/>
          </p:nvPr>
        </p:nvSpPr>
        <p:spPr>
          <a:xfrm>
            <a:off x="297951" y="2466814"/>
            <a:ext cx="4139578" cy="3213144"/>
          </a:xfrm>
          <a:prstGeom prst="rect">
            <a:avLst/>
          </a:prstGeom>
        </p:spPr>
        <p:txBody>
          <a:bodyPr/>
          <a:lstStyle>
            <a:lvl1pPr marL="7521" marR="361381" indent="-189904" algn="l">
              <a:lnSpc>
                <a:spcPct val="100000"/>
              </a:lnSpc>
              <a:spcBef>
                <a:spcPts val="56"/>
              </a:spcBef>
              <a:buNone/>
              <a:defRPr sz="1600" b="0" i="0">
                <a:solidFill>
                  <a:schemeClr val="tx1">
                    <a:lumMod val="50000"/>
                    <a:lumOff val="50000"/>
                  </a:schemeClr>
                </a:solidFill>
                <a:latin typeface="Apex New Book" panose="02010600040501010103" pitchFamily="2" charset="77"/>
                <a:ea typeface="Apex New Book" panose="02010600040501010103" pitchFamily="2" charset="77"/>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z="1800"/>
              <a:t>Normal text here and here and here and here</a:t>
            </a:r>
            <a:endParaRPr lang="en-GB" sz="2400"/>
          </a:p>
        </p:txBody>
      </p:sp>
      <p:sp>
        <p:nvSpPr>
          <p:cNvPr id="17" name="Text Placeholder 13">
            <a:extLst>
              <a:ext uri="{FF2B5EF4-FFF2-40B4-BE49-F238E27FC236}">
                <a16:creationId xmlns:a16="http://schemas.microsoft.com/office/drawing/2014/main" id="{77ADA2A2-B019-3E85-7EB4-24AC52AC21F0}"/>
              </a:ext>
            </a:extLst>
          </p:cNvPr>
          <p:cNvSpPr>
            <a:spLocks noGrp="1"/>
          </p:cNvSpPr>
          <p:nvPr>
            <p:ph type="body" sz="quarter" idx="16" hasCustomPrompt="1"/>
          </p:nvPr>
        </p:nvSpPr>
        <p:spPr>
          <a:xfrm>
            <a:off x="287792" y="1776016"/>
            <a:ext cx="4139578" cy="690797"/>
          </a:xfrm>
          <a:prstGeom prst="rect">
            <a:avLst/>
          </a:prstGeom>
        </p:spPr>
        <p:txBody>
          <a:bodyPr/>
          <a:lstStyle>
            <a:lvl1pPr>
              <a:defRPr sz="1800" b="0" i="0">
                <a:solidFill>
                  <a:schemeClr val="tx1">
                    <a:lumMod val="65000"/>
                    <a:lumOff val="35000"/>
                  </a:schemeClr>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
        <p:nvSpPr>
          <p:cNvPr id="2" name="Title 1">
            <a:extLst>
              <a:ext uri="{FF2B5EF4-FFF2-40B4-BE49-F238E27FC236}">
                <a16:creationId xmlns:a16="http://schemas.microsoft.com/office/drawing/2014/main" id="{FBCE2CF7-1553-356D-C0BE-FEE5FC33778B}"/>
              </a:ext>
            </a:extLst>
          </p:cNvPr>
          <p:cNvSpPr>
            <a:spLocks noGrp="1"/>
          </p:cNvSpPr>
          <p:nvPr>
            <p:ph type="title" hasCustomPrompt="1"/>
          </p:nvPr>
        </p:nvSpPr>
        <p:spPr>
          <a:xfrm>
            <a:off x="283474" y="296088"/>
            <a:ext cx="10079725" cy="369332"/>
          </a:xfrm>
          <a:prstGeom prst="rect">
            <a:avLst/>
          </a:prstGeom>
        </p:spPr>
        <p:txBody>
          <a:bodyPr wrap="square" anchor="ctr" anchorCtr="0">
            <a:spAutoFit/>
          </a:bodyPr>
          <a:lstStyle>
            <a:lvl1pPr>
              <a:defRPr sz="2400"/>
            </a:lvl1pPr>
          </a:lstStyle>
          <a:p>
            <a:r>
              <a:rPr lang="en-US"/>
              <a:t>Click To Edit Custom Slide</a:t>
            </a:r>
            <a:endParaRPr lang="en-GB"/>
          </a:p>
        </p:txBody>
      </p:sp>
    </p:spTree>
    <p:extLst>
      <p:ext uri="{BB962C8B-B14F-4D97-AF65-F5344CB8AC3E}">
        <p14:creationId xmlns:p14="http://schemas.microsoft.com/office/powerpoint/2010/main" val="2717421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9D031-043D-4150-8D51-38680CAB1C7B}"/>
              </a:ext>
            </a:extLst>
          </p:cNvPr>
          <p:cNvSpPr>
            <a:spLocks noGrp="1"/>
          </p:cNvSpPr>
          <p:nvPr>
            <p:ph type="title" hasCustomPrompt="1"/>
          </p:nvPr>
        </p:nvSpPr>
        <p:spPr>
          <a:xfrm>
            <a:off x="641436" y="1061440"/>
            <a:ext cx="10822684" cy="430887"/>
          </a:xfrm>
          <a:prstGeom prst="rect">
            <a:avLst/>
          </a:prstGeom>
        </p:spPr>
        <p:txBody>
          <a:bodyPr wrap="square">
            <a:spAutoFit/>
          </a:bodyPr>
          <a:lstStyle>
            <a:lvl1pPr algn="ctr">
              <a:defRPr/>
            </a:lvl1pPr>
          </a:lstStyle>
          <a:p>
            <a:r>
              <a:rPr lang="en-US"/>
              <a:t>Click To Edit Custom Slide</a:t>
            </a:r>
            <a:endParaRPr lang="en-GB"/>
          </a:p>
        </p:txBody>
      </p:sp>
      <p:sp>
        <p:nvSpPr>
          <p:cNvPr id="4" name="Subtitle 2">
            <a:extLst>
              <a:ext uri="{FF2B5EF4-FFF2-40B4-BE49-F238E27FC236}">
                <a16:creationId xmlns:a16="http://schemas.microsoft.com/office/drawing/2014/main" id="{BC6647BB-83A6-68CE-A0DA-BA6CBD6AE757}"/>
              </a:ext>
            </a:extLst>
          </p:cNvPr>
          <p:cNvSpPr>
            <a:spLocks noGrp="1"/>
          </p:cNvSpPr>
          <p:nvPr>
            <p:ph type="subTitle" idx="1" hasCustomPrompt="1"/>
          </p:nvPr>
        </p:nvSpPr>
        <p:spPr>
          <a:xfrm>
            <a:off x="641435" y="2112087"/>
            <a:ext cx="10822684" cy="2361671"/>
          </a:xfrm>
          <a:prstGeom prst="rect">
            <a:avLst/>
          </a:prstGeom>
        </p:spPr>
        <p:txBody>
          <a:bodyPr/>
          <a:lstStyle>
            <a:lvl1pPr marL="7521" marR="361381" indent="-189904" algn="ctr">
              <a:lnSpc>
                <a:spcPct val="165300"/>
              </a:lnSpc>
              <a:spcBef>
                <a:spcPts val="56"/>
              </a:spcBef>
              <a:buNone/>
              <a:defRPr sz="2000" b="0" i="0">
                <a:solidFill>
                  <a:schemeClr val="tx1">
                    <a:lumMod val="50000"/>
                    <a:lumOff val="50000"/>
                  </a:schemeClr>
                </a:solidFill>
                <a:latin typeface="Apex New Book" panose="02010600040501010103" pitchFamily="2" charset="77"/>
                <a:ea typeface="Apex New Book" panose="02010600040501010103" pitchFamily="2" charset="77"/>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a:t>Lorem ipsum dolor sit </a:t>
            </a:r>
            <a:r>
              <a:rPr lang="en-US" sz="2400" err="1"/>
              <a:t>amet</a:t>
            </a:r>
            <a:r>
              <a:rPr lang="en-US" sz="2400"/>
              <a:t>, </a:t>
            </a:r>
            <a:r>
              <a:rPr lang="en-US" sz="2400" err="1"/>
              <a:t>consectetuer</a:t>
            </a:r>
            <a:r>
              <a:rPr lang="en-US" sz="2400"/>
              <a:t> </a:t>
            </a:r>
            <a:r>
              <a:rPr lang="en-US" sz="2400" err="1"/>
              <a:t>adipiscing</a:t>
            </a:r>
            <a:r>
              <a:rPr lang="en-US" sz="2400"/>
              <a:t> </a:t>
            </a:r>
            <a:r>
              <a:rPr lang="en-US" sz="2400" err="1"/>
              <a:t>elit</a:t>
            </a:r>
            <a:r>
              <a:rPr lang="en-US" sz="2400"/>
              <a:t>, sed diam </a:t>
            </a:r>
            <a:r>
              <a:rPr lang="en-US" sz="2400" err="1"/>
              <a:t>nonummy</a:t>
            </a:r>
            <a:r>
              <a:rPr lang="en-US" sz="2400"/>
              <a:t> </a:t>
            </a:r>
            <a:r>
              <a:rPr lang="en-US" sz="2400" err="1"/>
              <a:t>nibh</a:t>
            </a:r>
            <a:r>
              <a:rPr lang="en-US" sz="2400"/>
              <a:t> </a:t>
            </a:r>
            <a:r>
              <a:rPr lang="en-US" sz="2400" err="1"/>
              <a:t>euismod</a:t>
            </a:r>
            <a:r>
              <a:rPr lang="en-US" sz="2400"/>
              <a:t> </a:t>
            </a:r>
            <a:r>
              <a:rPr lang="en-US" sz="2400" err="1"/>
              <a:t>tincidunt</a:t>
            </a:r>
            <a:r>
              <a:rPr lang="en-US" sz="2400"/>
              <a:t> </a:t>
            </a:r>
            <a:r>
              <a:rPr lang="en-US" sz="2400" err="1"/>
              <a:t>ut</a:t>
            </a:r>
            <a:r>
              <a:rPr lang="en-US" sz="2400"/>
              <a:t> </a:t>
            </a:r>
            <a:r>
              <a:rPr lang="en-US" sz="2400" err="1"/>
              <a:t>laoreet</a:t>
            </a:r>
            <a:r>
              <a:rPr lang="en-US" sz="2400"/>
              <a:t> dolore magna </a:t>
            </a:r>
            <a:r>
              <a:rPr lang="en-US" sz="2400" err="1"/>
              <a:t>aliquam</a:t>
            </a:r>
            <a:r>
              <a:rPr lang="en-US" sz="2400"/>
              <a:t> </a:t>
            </a:r>
            <a:r>
              <a:rPr lang="en-US" sz="2400" err="1"/>
              <a:t>erat</a:t>
            </a:r>
            <a:r>
              <a:rPr lang="en-US" sz="2400"/>
              <a:t> </a:t>
            </a:r>
            <a:r>
              <a:rPr lang="en-US" sz="2400" err="1"/>
              <a:t>volutpat</a:t>
            </a:r>
            <a:r>
              <a:rPr lang="en-US" sz="2400"/>
              <a:t>. Ut </a:t>
            </a:r>
            <a:r>
              <a:rPr lang="en-US" sz="2400" err="1"/>
              <a:t>wisi</a:t>
            </a:r>
            <a:r>
              <a:rPr lang="en-US" sz="2400"/>
              <a:t> </a:t>
            </a:r>
            <a:r>
              <a:rPr lang="en-US" sz="2400" err="1"/>
              <a:t>enim</a:t>
            </a:r>
            <a:r>
              <a:rPr lang="en-US" sz="2400"/>
              <a:t> ad minim </a:t>
            </a:r>
            <a:r>
              <a:rPr lang="en-US" sz="2400" err="1"/>
              <a:t>veniam</a:t>
            </a:r>
            <a:r>
              <a:rPr lang="en-US" sz="2400"/>
              <a:t>, </a:t>
            </a:r>
            <a:r>
              <a:rPr lang="en-US" sz="2400" err="1"/>
              <a:t>quis</a:t>
            </a:r>
            <a:r>
              <a:rPr lang="en-US" sz="2400"/>
              <a:t> </a:t>
            </a:r>
            <a:r>
              <a:rPr lang="en-US" sz="2400" err="1"/>
              <a:t>nostrud</a:t>
            </a:r>
            <a:r>
              <a:rPr lang="en-US" sz="2400"/>
              <a:t> </a:t>
            </a:r>
            <a:r>
              <a:rPr lang="en-US" sz="2400" err="1"/>
              <a:t>exerci</a:t>
            </a:r>
            <a:r>
              <a:rPr lang="en-US" sz="2400"/>
              <a:t> </a:t>
            </a:r>
            <a:r>
              <a:rPr lang="en-US" sz="2400" err="1"/>
              <a:t>tation</a:t>
            </a:r>
            <a:r>
              <a:rPr lang="en-US" sz="2400"/>
              <a:t> </a:t>
            </a:r>
            <a:r>
              <a:rPr lang="en-US" sz="2400" err="1"/>
              <a:t>ullamcorper</a:t>
            </a:r>
            <a:r>
              <a:rPr lang="en-US" sz="2400"/>
              <a:t> </a:t>
            </a:r>
            <a:r>
              <a:rPr lang="en-US" sz="2400" err="1"/>
              <a:t>suscipit</a:t>
            </a:r>
            <a:r>
              <a:rPr lang="en-US" sz="2400"/>
              <a:t> </a:t>
            </a:r>
            <a:r>
              <a:rPr lang="en-US" sz="2400" err="1"/>
              <a:t>lobortis</a:t>
            </a:r>
            <a:r>
              <a:rPr lang="en-US" sz="2400"/>
              <a:t> </a:t>
            </a:r>
            <a:r>
              <a:rPr lang="en-US" sz="2400" err="1"/>
              <a:t>nisl</a:t>
            </a:r>
            <a:r>
              <a:rPr lang="en-US" sz="2400"/>
              <a:t> </a:t>
            </a:r>
            <a:r>
              <a:rPr lang="en-US" sz="2400" err="1"/>
              <a:t>ut</a:t>
            </a:r>
            <a:r>
              <a:rPr lang="en-US" sz="2400"/>
              <a:t> </a:t>
            </a:r>
            <a:r>
              <a:rPr lang="en-US" sz="2400" err="1"/>
              <a:t>aliquip</a:t>
            </a:r>
            <a:r>
              <a:rPr lang="en-US" sz="2400"/>
              <a:t> ex </a:t>
            </a:r>
            <a:r>
              <a:rPr lang="en-US" sz="2400" err="1"/>
              <a:t>ea</a:t>
            </a:r>
            <a:r>
              <a:rPr lang="en-US" sz="2400"/>
              <a:t> </a:t>
            </a:r>
            <a:r>
              <a:rPr lang="en-US" sz="2400" err="1"/>
              <a:t>commodo</a:t>
            </a:r>
            <a:r>
              <a:rPr lang="en-US" sz="2400"/>
              <a:t> </a:t>
            </a:r>
            <a:r>
              <a:rPr lang="en-US" sz="2400" err="1"/>
              <a:t>consequat</a:t>
            </a:r>
            <a:r>
              <a:rPr lang="en-US" sz="2400"/>
              <a:t>.</a:t>
            </a:r>
          </a:p>
        </p:txBody>
      </p:sp>
      <p:sp>
        <p:nvSpPr>
          <p:cNvPr id="5" name="Text Placeholder 7">
            <a:extLst>
              <a:ext uri="{FF2B5EF4-FFF2-40B4-BE49-F238E27FC236}">
                <a16:creationId xmlns:a16="http://schemas.microsoft.com/office/drawing/2014/main" id="{CBA122D4-C660-4B51-E621-0749C8299F41}"/>
              </a:ext>
            </a:extLst>
          </p:cNvPr>
          <p:cNvSpPr>
            <a:spLocks noGrp="1"/>
          </p:cNvSpPr>
          <p:nvPr>
            <p:ph type="body" sz="quarter" idx="11" hasCustomPrompt="1"/>
          </p:nvPr>
        </p:nvSpPr>
        <p:spPr>
          <a:xfrm>
            <a:off x="4996657" y="4689172"/>
            <a:ext cx="1763624" cy="238527"/>
          </a:xfrm>
          <a:prstGeom prst="rect">
            <a:avLst/>
          </a:prstGeom>
          <a:solidFill>
            <a:schemeClr val="bg1"/>
          </a:solidFill>
        </p:spPr>
        <p:txBody>
          <a:bodyPr wrap="none">
            <a:spAutoFit/>
          </a:bodyPr>
          <a:lstStyle>
            <a:lvl1pPr>
              <a:defRPr sz="900" b="0" i="1">
                <a:solidFill>
                  <a:srgbClr val="66594C"/>
                </a:solidFill>
                <a:latin typeface="Apex New Medium Italic" panose="02010600040501010103" pitchFamily="2" charset="77"/>
                <a:ea typeface="Apex New Medium Italic" panose="02010600040501010103" pitchFamily="2" charset="77"/>
              </a:defRPr>
            </a:lvl1pPr>
          </a:lstStyle>
          <a:p>
            <a:pPr lvl="0"/>
            <a:r>
              <a:rPr lang="en-GB"/>
              <a:t>Click to edit master text styles.  </a:t>
            </a:r>
          </a:p>
        </p:txBody>
      </p:sp>
    </p:spTree>
    <p:extLst>
      <p:ext uri="{BB962C8B-B14F-4D97-AF65-F5344CB8AC3E}">
        <p14:creationId xmlns:p14="http://schemas.microsoft.com/office/powerpoint/2010/main" val="13052392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4E62448-174A-A466-FFFC-726AD162454F}"/>
              </a:ext>
            </a:extLst>
          </p:cNvPr>
          <p:cNvSpPr>
            <a:spLocks noGrp="1"/>
          </p:cNvSpPr>
          <p:nvPr>
            <p:ph type="title" hasCustomPrompt="1"/>
          </p:nvPr>
        </p:nvSpPr>
        <p:spPr>
          <a:xfrm>
            <a:off x="283474" y="296088"/>
            <a:ext cx="10079725" cy="369332"/>
          </a:xfrm>
          <a:prstGeom prst="rect">
            <a:avLst/>
          </a:prstGeom>
        </p:spPr>
        <p:txBody>
          <a:bodyPr wrap="square" anchor="ctr" anchorCtr="0">
            <a:spAutoFit/>
          </a:bodyPr>
          <a:lstStyle>
            <a:lvl1pPr>
              <a:defRPr sz="2400"/>
            </a:lvl1pPr>
          </a:lstStyle>
          <a:p>
            <a:r>
              <a:rPr lang="en-US"/>
              <a:t>Click To Edit Custom Slide</a:t>
            </a:r>
            <a:endParaRPr lang="en-GB"/>
          </a:p>
        </p:txBody>
      </p:sp>
      <p:sp>
        <p:nvSpPr>
          <p:cNvPr id="10" name="Text Placeholder 13">
            <a:extLst>
              <a:ext uri="{FF2B5EF4-FFF2-40B4-BE49-F238E27FC236}">
                <a16:creationId xmlns:a16="http://schemas.microsoft.com/office/drawing/2014/main" id="{7820E3CC-DF6C-09AC-D76A-4F15CB3254AD}"/>
              </a:ext>
            </a:extLst>
          </p:cNvPr>
          <p:cNvSpPr>
            <a:spLocks noGrp="1"/>
          </p:cNvSpPr>
          <p:nvPr>
            <p:ph type="body" sz="quarter" idx="16" hasCustomPrompt="1"/>
          </p:nvPr>
        </p:nvSpPr>
        <p:spPr>
          <a:xfrm>
            <a:off x="283475" y="831283"/>
            <a:ext cx="5889053" cy="410136"/>
          </a:xfrm>
          <a:prstGeom prst="rect">
            <a:avLst/>
          </a:prstGeom>
        </p:spPr>
        <p:txBody>
          <a:bodyPr/>
          <a:lstStyle>
            <a:lvl1pPr>
              <a:defRPr sz="1600" b="0" i="0">
                <a:solidFill>
                  <a:schemeClr val="tx2"/>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Tree>
    <p:extLst>
      <p:ext uri="{BB962C8B-B14F-4D97-AF65-F5344CB8AC3E}">
        <p14:creationId xmlns:p14="http://schemas.microsoft.com/office/powerpoint/2010/main" val="31971042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83867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037CE3-375D-2BB2-1C58-73F4A24152BA}"/>
              </a:ext>
            </a:extLst>
          </p:cNvPr>
          <p:cNvSpPr/>
          <p:nvPr userDrawn="1"/>
        </p:nvSpPr>
        <p:spPr>
          <a:xfrm>
            <a:off x="1" y="0"/>
            <a:ext cx="12192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dirty="0">
              <a:solidFill>
                <a:schemeClr val="tx1"/>
              </a:solidFill>
            </a:endParaRPr>
          </a:p>
        </p:txBody>
      </p:sp>
      <p:sp>
        <p:nvSpPr>
          <p:cNvPr id="2" name="Freeform 1">
            <a:extLst>
              <a:ext uri="{FF2B5EF4-FFF2-40B4-BE49-F238E27FC236}">
                <a16:creationId xmlns:a16="http://schemas.microsoft.com/office/drawing/2014/main" id="{9356F0B1-A2E8-1558-F23B-6FD74C52E4B8}"/>
              </a:ext>
            </a:extLst>
          </p:cNvPr>
          <p:cNvSpPr/>
          <p:nvPr userDrawn="1"/>
        </p:nvSpPr>
        <p:spPr>
          <a:xfrm>
            <a:off x="11521842" y="6474757"/>
            <a:ext cx="670159" cy="383241"/>
          </a:xfrm>
          <a:custGeom>
            <a:avLst/>
            <a:gdLst>
              <a:gd name="connsiteX0" fmla="*/ 221469 w 670159"/>
              <a:gd name="connsiteY0" fmla="*/ 0 h 383241"/>
              <a:gd name="connsiteX1" fmla="*/ 670159 w 670159"/>
              <a:gd name="connsiteY1" fmla="*/ 0 h 383241"/>
              <a:gd name="connsiteX2" fmla="*/ 670159 w 670159"/>
              <a:gd name="connsiteY2" fmla="*/ 214027 h 383241"/>
              <a:gd name="connsiteX3" fmla="*/ 670159 w 670159"/>
              <a:gd name="connsiteY3" fmla="*/ 383241 h 383241"/>
              <a:gd name="connsiteX4" fmla="*/ 0 w 670159"/>
              <a:gd name="connsiteY4" fmla="*/ 383241 h 38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159" h="383241">
                <a:moveTo>
                  <a:pt x="221469" y="0"/>
                </a:moveTo>
                <a:lnTo>
                  <a:pt x="670159" y="0"/>
                </a:lnTo>
                <a:lnTo>
                  <a:pt x="670159" y="214027"/>
                </a:lnTo>
                <a:lnTo>
                  <a:pt x="670159" y="383241"/>
                </a:lnTo>
                <a:lnTo>
                  <a:pt x="0" y="383241"/>
                </a:lnTo>
                <a:close/>
              </a:path>
            </a:pathLst>
          </a:custGeom>
          <a:solidFill>
            <a:srgbClr val="E63C2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lnSpc>
                <a:spcPct val="110000"/>
              </a:lnSpc>
              <a:spcBef>
                <a:spcPts val="92"/>
              </a:spcBef>
              <a:spcAft>
                <a:spcPts val="92"/>
              </a:spcAft>
            </a:pPr>
            <a:endParaRPr lang="en-US" sz="923" dirty="0">
              <a:solidFill>
                <a:schemeClr val="tx1"/>
              </a:solidFill>
            </a:endParaRPr>
          </a:p>
        </p:txBody>
      </p:sp>
      <p:sp>
        <p:nvSpPr>
          <p:cNvPr id="4" name="Rectangle 3">
            <a:extLst>
              <a:ext uri="{FF2B5EF4-FFF2-40B4-BE49-F238E27FC236}">
                <a16:creationId xmlns:a16="http://schemas.microsoft.com/office/drawing/2014/main" id="{F1325288-7D19-894A-52D8-9A820BF0B847}"/>
              </a:ext>
            </a:extLst>
          </p:cNvPr>
          <p:cNvSpPr/>
          <p:nvPr userDrawn="1"/>
        </p:nvSpPr>
        <p:spPr>
          <a:xfrm>
            <a:off x="11588593" y="6534855"/>
            <a:ext cx="520704" cy="214315"/>
          </a:xfrm>
          <a:prstGeom prst="rect">
            <a:avLst/>
          </a:prstGeom>
        </p:spPr>
        <p:txBody>
          <a:bodyPr vert="horz" lIns="0" tIns="0" rIns="0" bIns="46012" rtlCol="0" anchor="b"/>
          <a:lstStyle/>
          <a:p>
            <a:pPr algn="r" fontAlgn="auto">
              <a:spcBef>
                <a:spcPts val="0"/>
              </a:spcBef>
              <a:spcAft>
                <a:spcPts val="0"/>
              </a:spcAft>
            </a:pPr>
            <a:fld id="{6ED65CF5-D76E-45E1-818D-9A8AC32524F3}" type="slidenum">
              <a:rPr lang="en-ZA" sz="900" b="1" smtClean="0">
                <a:solidFill>
                  <a:schemeClr val="bg1"/>
                </a:solidFill>
                <a:latin typeface="Tahoma"/>
              </a:rPr>
              <a:pPr algn="r" fontAlgn="auto">
                <a:spcBef>
                  <a:spcPts val="0"/>
                </a:spcBef>
                <a:spcAft>
                  <a:spcPts val="0"/>
                </a:spcAft>
              </a:pPr>
              <a:t>‹#›</a:t>
            </a:fld>
            <a:endParaRPr lang="en-ZA" sz="767" b="1" dirty="0">
              <a:solidFill>
                <a:schemeClr val="bg1"/>
              </a:solidFill>
              <a:latin typeface="Tahoma"/>
            </a:endParaRPr>
          </a:p>
        </p:txBody>
      </p:sp>
    </p:spTree>
    <p:extLst>
      <p:ext uri="{BB962C8B-B14F-4D97-AF65-F5344CB8AC3E}">
        <p14:creationId xmlns:p14="http://schemas.microsoft.com/office/powerpoint/2010/main" val="2958172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037CE3-375D-2BB2-1C58-73F4A24152BA}"/>
              </a:ext>
            </a:extLst>
          </p:cNvPr>
          <p:cNvSpPr/>
          <p:nvPr userDrawn="1"/>
        </p:nvSpPr>
        <p:spPr>
          <a:xfrm>
            <a:off x="0" y="0"/>
            <a:ext cx="12192000" cy="603754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dirty="0">
              <a:solidFill>
                <a:schemeClr val="tx1"/>
              </a:solidFill>
            </a:endParaRPr>
          </a:p>
        </p:txBody>
      </p:sp>
    </p:spTree>
    <p:extLst>
      <p:ext uri="{BB962C8B-B14F-4D97-AF65-F5344CB8AC3E}">
        <p14:creationId xmlns:p14="http://schemas.microsoft.com/office/powerpoint/2010/main" val="33987348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9D031-043D-4150-8D51-38680CAB1C7B}"/>
              </a:ext>
            </a:extLst>
          </p:cNvPr>
          <p:cNvSpPr>
            <a:spLocks noGrp="1"/>
          </p:cNvSpPr>
          <p:nvPr>
            <p:ph type="title" hasCustomPrompt="1"/>
          </p:nvPr>
        </p:nvSpPr>
        <p:spPr/>
        <p:txBody>
          <a:bodyPr/>
          <a:lstStyle>
            <a:lvl1pPr>
              <a:defRPr/>
            </a:lvl1pPr>
          </a:lstStyle>
          <a:p>
            <a:r>
              <a:rPr lang="en-US" dirty="0"/>
              <a:t>CLICK TO EDIT CUSTOM SLIDE</a:t>
            </a:r>
            <a:endParaRPr lang="en-GB" dirty="0"/>
          </a:p>
        </p:txBody>
      </p:sp>
    </p:spTree>
    <p:extLst>
      <p:ext uri="{BB962C8B-B14F-4D97-AF65-F5344CB8AC3E}">
        <p14:creationId xmlns:p14="http://schemas.microsoft.com/office/powerpoint/2010/main" val="1794537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3" name="Picture Placeholder 433" descr="A desk with technical drawings, pencil and tools">
            <a:extLst>
              <a:ext uri="{FF2B5EF4-FFF2-40B4-BE49-F238E27FC236}">
                <a16:creationId xmlns:a16="http://schemas.microsoft.com/office/drawing/2014/main" id="{34BADCB9-88FF-853F-7CB9-967EA4291DB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3916794" y="1293536"/>
            <a:ext cx="5741486" cy="1754326"/>
          </a:xfrm>
          <a:prstGeom prst="rect">
            <a:avLst/>
          </a:prstGeom>
        </p:spPr>
        <p:txBody>
          <a:bodyPr wrap="square" anchor="t">
            <a:spAutoFit/>
          </a:bodyPr>
          <a:lstStyle>
            <a:lvl1pPr algn="r">
              <a:defRPr sz="54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3065186"/>
            <a:ext cx="2735044" cy="788724"/>
          </a:xfrm>
          <a:prstGeom prst="rect">
            <a:avLst/>
          </a:prstGeom>
        </p:spPr>
        <p:txBody>
          <a:bodyPr wrap="none" tIns="144000">
            <a:spAutoFit/>
          </a:bodyPr>
          <a:lstStyle>
            <a:lvl1pPr algn="r">
              <a:defRPr sz="1800" b="0" i="0">
                <a:solidFill>
                  <a:schemeClr val="tx1">
                    <a:lumMod val="50000"/>
                    <a:lumOff val="50000"/>
                  </a:schemeClr>
                </a:solidFill>
                <a:latin typeface="Apex New Book" panose="02010600040501010103" pitchFamily="2" charset="77"/>
                <a:ea typeface="Apex New Book"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3592434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1. CONTENTS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819311433"/>
              </p:ext>
            </p:extLst>
          </p:nvPr>
        </p:nvGraphicFramePr>
        <p:xfrm>
          <a:off x="1956" y="1590"/>
          <a:ext cx="1953"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956" y="1590"/>
                        <a:ext cx="1953"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8A4AD69-0303-4036-A593-41BFCC83BF37}"/>
              </a:ext>
            </a:extLst>
          </p:cNvPr>
          <p:cNvSpPr>
            <a:spLocks noGrp="1"/>
          </p:cNvSpPr>
          <p:nvPr>
            <p:ph type="title" hasCustomPrompt="1"/>
          </p:nvPr>
        </p:nvSpPr>
        <p:spPr>
          <a:xfrm>
            <a:off x="1680967" y="1139930"/>
            <a:ext cx="9291310" cy="720105"/>
          </a:xfrm>
        </p:spPr>
        <p:txBody>
          <a:bodyPr/>
          <a:lstStyle>
            <a:lvl1pPr>
              <a:defRPr sz="2800" b="1">
                <a:solidFill>
                  <a:schemeClr val="tx1">
                    <a:lumMod val="50000"/>
                    <a:lumOff val="50000"/>
                  </a:schemeClr>
                </a:solidFill>
              </a:defRPr>
            </a:lvl1pPr>
          </a:lstStyle>
          <a:p>
            <a:r>
              <a:rPr lang="en-US" dirty="0"/>
              <a:t>CLICK TO EDIT CONTENTS SLIDE</a:t>
            </a:r>
            <a:endParaRPr lang="en-ZA" dirty="0"/>
          </a:p>
        </p:txBody>
      </p:sp>
      <p:sp>
        <p:nvSpPr>
          <p:cNvPr id="10" name="object 4">
            <a:extLst>
              <a:ext uri="{FF2B5EF4-FFF2-40B4-BE49-F238E27FC236}">
                <a16:creationId xmlns:a16="http://schemas.microsoft.com/office/drawing/2014/main" id="{F3ED165E-15A5-4F29-AF76-14A0F953C677}"/>
              </a:ext>
            </a:extLst>
          </p:cNvPr>
          <p:cNvSpPr/>
          <p:nvPr userDrawn="1"/>
        </p:nvSpPr>
        <p:spPr>
          <a:xfrm>
            <a:off x="936478" y="765665"/>
            <a:ext cx="848742" cy="1468636"/>
          </a:xfrm>
          <a:custGeom>
            <a:avLst/>
            <a:gdLst/>
            <a:ahLst/>
            <a:cxnLst/>
            <a:rect l="l" t="t" r="r" b="b"/>
            <a:pathLst>
              <a:path w="1399539" h="2421890">
                <a:moveTo>
                  <a:pt x="0" y="2421811"/>
                </a:moveTo>
                <a:lnTo>
                  <a:pt x="1399287" y="0"/>
                </a:lnTo>
              </a:path>
            </a:pathLst>
          </a:custGeom>
          <a:ln w="38679">
            <a:solidFill>
              <a:srgbClr val="E73023"/>
            </a:solidFill>
          </a:ln>
        </p:spPr>
        <p:txBody>
          <a:bodyPr wrap="square" lIns="0" tIns="0" rIns="0" bIns="0" rtlCol="0"/>
          <a:lstStyle/>
          <a:p>
            <a:endParaRPr sz="637" b="0" i="0" dirty="0">
              <a:latin typeface="Tahoma Regular"/>
            </a:endParaRPr>
          </a:p>
        </p:txBody>
      </p:sp>
      <p:sp>
        <p:nvSpPr>
          <p:cNvPr id="11" name="object 8">
            <a:extLst>
              <a:ext uri="{FF2B5EF4-FFF2-40B4-BE49-F238E27FC236}">
                <a16:creationId xmlns:a16="http://schemas.microsoft.com/office/drawing/2014/main" id="{EDA1C25F-7D43-4095-A0B8-45700D5B151C}"/>
              </a:ext>
            </a:extLst>
          </p:cNvPr>
          <p:cNvSpPr/>
          <p:nvPr userDrawn="1"/>
        </p:nvSpPr>
        <p:spPr>
          <a:xfrm>
            <a:off x="8499929" y="4854262"/>
            <a:ext cx="3250324" cy="1694430"/>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sz="637" b="0" i="0" dirty="0">
              <a:latin typeface="Tahoma Regular"/>
            </a:endParaRPr>
          </a:p>
        </p:txBody>
      </p:sp>
      <p:sp>
        <p:nvSpPr>
          <p:cNvPr id="13" name="Subtitle 2">
            <a:extLst>
              <a:ext uri="{FF2B5EF4-FFF2-40B4-BE49-F238E27FC236}">
                <a16:creationId xmlns:a16="http://schemas.microsoft.com/office/drawing/2014/main" id="{77C17B77-4A96-405B-A248-B1C8752AF3B0}"/>
              </a:ext>
            </a:extLst>
          </p:cNvPr>
          <p:cNvSpPr>
            <a:spLocks noGrp="1"/>
          </p:cNvSpPr>
          <p:nvPr>
            <p:ph type="subTitle" idx="1" hasCustomPrompt="1"/>
          </p:nvPr>
        </p:nvSpPr>
        <p:spPr>
          <a:xfrm>
            <a:off x="1680966" y="2085874"/>
            <a:ext cx="3329183" cy="3902732"/>
          </a:xfrm>
          <a:prstGeom prst="rect">
            <a:avLst/>
          </a:prstGeom>
        </p:spPr>
        <p:txBody>
          <a:bodyPr/>
          <a:lstStyle>
            <a:lvl1pPr marL="7521" marR="361381" indent="-189904" algn="l">
              <a:lnSpc>
                <a:spcPct val="165300"/>
              </a:lnSpc>
              <a:spcBef>
                <a:spcPts val="56"/>
              </a:spcBef>
              <a:buNone/>
              <a:defRPr sz="20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z="2400" dirty="0">
                <a:solidFill>
                  <a:schemeClr val="accent5"/>
                </a:solidFill>
              </a:rPr>
              <a:t>Section heading here</a:t>
            </a:r>
          </a:p>
          <a:p>
            <a:r>
              <a:rPr lang="en-GB" sz="1800" dirty="0"/>
              <a:t>Normal text here and here and here and here</a:t>
            </a:r>
            <a:endParaRPr lang="en-GB" sz="2400" dirty="0"/>
          </a:p>
        </p:txBody>
      </p:sp>
      <p:pic>
        <p:nvPicPr>
          <p:cNvPr id="12" name="Picture 11">
            <a:extLst>
              <a:ext uri="{FF2B5EF4-FFF2-40B4-BE49-F238E27FC236}">
                <a16:creationId xmlns:a16="http://schemas.microsoft.com/office/drawing/2014/main" id="{5DE8A4C4-F89C-4196-9B13-39D203050D55}"/>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0408861" y="116875"/>
            <a:ext cx="1335337" cy="988105"/>
          </a:xfrm>
          <a:prstGeom prst="rect">
            <a:avLst/>
          </a:prstGeom>
        </p:spPr>
      </p:pic>
    </p:spTree>
    <p:extLst>
      <p:ext uri="{BB962C8B-B14F-4D97-AF65-F5344CB8AC3E}">
        <p14:creationId xmlns:p14="http://schemas.microsoft.com/office/powerpoint/2010/main" val="4014625511"/>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D03052B-FD7C-5F6E-F4C3-E7934862BFE4}"/>
              </a:ext>
            </a:extLst>
          </p:cNvPr>
          <p:cNvSpPr>
            <a:spLocks noGrp="1"/>
          </p:cNvSpPr>
          <p:nvPr>
            <p:ph type="pic" sz="quarter" idx="10"/>
          </p:nvPr>
        </p:nvSpPr>
        <p:spPr>
          <a:xfrm>
            <a:off x="0" y="0"/>
            <a:ext cx="12192000" cy="6858000"/>
          </a:xfrm>
          <a:prstGeom prst="rect">
            <a:avLst/>
          </a:prstGeom>
          <a:pattFill prst="diagBrick">
            <a:fgClr>
              <a:schemeClr val="tx2">
                <a:lumMod val="20000"/>
                <a:lumOff val="80000"/>
              </a:schemeClr>
            </a:fgClr>
            <a:bgClr>
              <a:schemeClr val="bg1"/>
            </a:bgClr>
          </a:pattFill>
        </p:spPr>
        <p:txBody>
          <a:bodyPr/>
          <a:lstStyle/>
          <a:p>
            <a:endParaRPr lang="en-US" dirty="0"/>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647456" y="1783669"/>
            <a:ext cx="4581382" cy="430887"/>
          </a:xfrm>
          <a:prstGeom prst="rect">
            <a:avLst/>
          </a:prstGeom>
        </p:spPr>
        <p:txBody>
          <a:bodyPr wrap="none" anchor="t">
            <a:spAutoFit/>
          </a:bodyPr>
          <a:lstStyle>
            <a:lvl1pPr>
              <a:defRPr>
                <a:solidFill>
                  <a:schemeClr val="tx1"/>
                </a:solidFill>
              </a:defRPr>
            </a:lvl1pPr>
          </a:lstStyle>
          <a:p>
            <a:r>
              <a:rPr lang="en-GB"/>
              <a:t>Click to edit Master title style</a:t>
            </a:r>
            <a:endParaRPr lang="en-US"/>
          </a:p>
        </p:txBody>
      </p:sp>
      <p:sp>
        <p:nvSpPr>
          <p:cNvPr id="64" name="object 28">
            <a:extLst>
              <a:ext uri="{FF2B5EF4-FFF2-40B4-BE49-F238E27FC236}">
                <a16:creationId xmlns:a16="http://schemas.microsoft.com/office/drawing/2014/main" id="{B1EBB989-00E3-D6D3-BA22-415DE9325BC0}"/>
              </a:ext>
            </a:extLst>
          </p:cNvPr>
          <p:cNvSpPr/>
          <p:nvPr userDrawn="1"/>
        </p:nvSpPr>
        <p:spPr>
          <a:xfrm>
            <a:off x="10366157" y="638781"/>
            <a:ext cx="370938" cy="21416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
                </a:lnTo>
                <a:lnTo>
                  <a:pt x="7201" y="21600"/>
                </a:lnTo>
                <a:lnTo>
                  <a:pt x="14400" y="21600"/>
                </a:lnTo>
                <a:lnTo>
                  <a:pt x="21600" y="0"/>
                </a:lnTo>
                <a:close/>
              </a:path>
            </a:pathLst>
          </a:custGeom>
          <a:solidFill>
            <a:srgbClr val="85BD3E"/>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65" name="object 29">
            <a:extLst>
              <a:ext uri="{FF2B5EF4-FFF2-40B4-BE49-F238E27FC236}">
                <a16:creationId xmlns:a16="http://schemas.microsoft.com/office/drawing/2014/main" id="{98EDCB58-2F4E-3B5A-F44A-1C6DA9DAE850}"/>
              </a:ext>
            </a:extLst>
          </p:cNvPr>
          <p:cNvSpPr/>
          <p:nvPr userDrawn="1"/>
        </p:nvSpPr>
        <p:spPr>
          <a:xfrm>
            <a:off x="10595698" y="638779"/>
            <a:ext cx="706747" cy="611880"/>
          </a:xfrm>
          <a:custGeom>
            <a:avLst/>
            <a:gdLst/>
            <a:ahLst/>
            <a:cxnLst>
              <a:cxn ang="0">
                <a:pos x="wd2" y="hd2"/>
              </a:cxn>
              <a:cxn ang="5400000">
                <a:pos x="wd2" y="hd2"/>
              </a:cxn>
              <a:cxn ang="10800000">
                <a:pos x="wd2" y="hd2"/>
              </a:cxn>
              <a:cxn ang="16200000">
                <a:pos x="wd2" y="hd2"/>
              </a:cxn>
            </a:cxnLst>
            <a:rect l="0" t="0" r="r" b="b"/>
            <a:pathLst>
              <a:path w="21600" h="21600" extrusionOk="0">
                <a:moveTo>
                  <a:pt x="17818" y="0"/>
                </a:moveTo>
                <a:lnTo>
                  <a:pt x="7021" y="1"/>
                </a:lnTo>
                <a:lnTo>
                  <a:pt x="0" y="14036"/>
                </a:lnTo>
                <a:lnTo>
                  <a:pt x="3782" y="21600"/>
                </a:lnTo>
                <a:lnTo>
                  <a:pt x="10800" y="7560"/>
                </a:lnTo>
                <a:lnTo>
                  <a:pt x="21600" y="7560"/>
                </a:lnTo>
                <a:lnTo>
                  <a:pt x="17818"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grpSp>
        <p:nvGrpSpPr>
          <p:cNvPr id="66" name="object 30">
            <a:extLst>
              <a:ext uri="{FF2B5EF4-FFF2-40B4-BE49-F238E27FC236}">
                <a16:creationId xmlns:a16="http://schemas.microsoft.com/office/drawing/2014/main" id="{A926D28C-6151-8A1C-771F-5FB40DA522E1}"/>
              </a:ext>
            </a:extLst>
          </p:cNvPr>
          <p:cNvGrpSpPr/>
          <p:nvPr userDrawn="1"/>
        </p:nvGrpSpPr>
        <p:grpSpPr>
          <a:xfrm>
            <a:off x="10674915" y="302263"/>
            <a:ext cx="1085947" cy="122368"/>
            <a:chOff x="-1" y="-1"/>
            <a:chExt cx="1085945" cy="122366"/>
          </a:xfrm>
        </p:grpSpPr>
        <p:sp>
          <p:nvSpPr>
            <p:cNvPr id="67" name="Shape">
              <a:extLst>
                <a:ext uri="{FF2B5EF4-FFF2-40B4-BE49-F238E27FC236}">
                  <a16:creationId xmlns:a16="http://schemas.microsoft.com/office/drawing/2014/main" id="{544896C9-285D-6014-B1BE-7DF9F12928BB}"/>
                </a:ext>
              </a:extLst>
            </p:cNvPr>
            <p:cNvSpPr/>
            <p:nvPr/>
          </p:nvSpPr>
          <p:spPr>
            <a:xfrm>
              <a:off x="126364" y="0"/>
              <a:ext cx="106113" cy="122366"/>
            </a:xfrm>
            <a:custGeom>
              <a:avLst/>
              <a:gdLst/>
              <a:ahLst/>
              <a:cxnLst>
                <a:cxn ang="0">
                  <a:pos x="wd2" y="hd2"/>
                </a:cxn>
                <a:cxn ang="5400000">
                  <a:pos x="wd2" y="hd2"/>
                </a:cxn>
                <a:cxn ang="10800000">
                  <a:pos x="wd2" y="hd2"/>
                </a:cxn>
                <a:cxn ang="16200000">
                  <a:pos x="wd2" y="hd2"/>
                </a:cxn>
              </a:cxnLst>
              <a:rect l="0" t="0" r="r" b="b"/>
              <a:pathLst>
                <a:path w="21600" h="21600" extrusionOk="0">
                  <a:moveTo>
                    <a:pt x="14785" y="0"/>
                  </a:moveTo>
                  <a:lnTo>
                    <a:pt x="0" y="0"/>
                  </a:lnTo>
                  <a:lnTo>
                    <a:pt x="0" y="21600"/>
                  </a:lnTo>
                  <a:lnTo>
                    <a:pt x="6229" y="21600"/>
                  </a:lnTo>
                  <a:lnTo>
                    <a:pt x="6229" y="13166"/>
                  </a:lnTo>
                  <a:lnTo>
                    <a:pt x="19299" y="13166"/>
                  </a:lnTo>
                  <a:lnTo>
                    <a:pt x="18631" y="12161"/>
                  </a:lnTo>
                  <a:lnTo>
                    <a:pt x="19931" y="11209"/>
                  </a:lnTo>
                  <a:lnTo>
                    <a:pt x="20931" y="10011"/>
                  </a:lnTo>
                  <a:lnTo>
                    <a:pt x="21573" y="8618"/>
                  </a:lnTo>
                  <a:lnTo>
                    <a:pt x="21600" y="8438"/>
                  </a:lnTo>
                  <a:lnTo>
                    <a:pt x="6229" y="8438"/>
                  </a:lnTo>
                  <a:lnTo>
                    <a:pt x="6229" y="4726"/>
                  </a:lnTo>
                  <a:lnTo>
                    <a:pt x="21473" y="4726"/>
                  </a:lnTo>
                  <a:lnTo>
                    <a:pt x="21240" y="3716"/>
                  </a:lnTo>
                  <a:lnTo>
                    <a:pt x="19741" y="1782"/>
                  </a:lnTo>
                  <a:lnTo>
                    <a:pt x="17515" y="478"/>
                  </a:lnTo>
                  <a:lnTo>
                    <a:pt x="14785"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68" name="Shape">
              <a:extLst>
                <a:ext uri="{FF2B5EF4-FFF2-40B4-BE49-F238E27FC236}">
                  <a16:creationId xmlns:a16="http://schemas.microsoft.com/office/drawing/2014/main" id="{C8302F9B-EB15-48F7-EEEB-59A1F87F6CF0}"/>
                </a:ext>
              </a:extLst>
            </p:cNvPr>
            <p:cNvSpPr/>
            <p:nvPr/>
          </p:nvSpPr>
          <p:spPr>
            <a:xfrm>
              <a:off x="190118" y="74581"/>
              <a:ext cx="58626" cy="47785"/>
            </a:xfrm>
            <a:custGeom>
              <a:avLst/>
              <a:gdLst/>
              <a:ahLst/>
              <a:cxnLst>
                <a:cxn ang="0">
                  <a:pos x="wd2" y="hd2"/>
                </a:cxn>
                <a:cxn ang="5400000">
                  <a:pos x="wd2" y="hd2"/>
                </a:cxn>
                <a:cxn ang="10800000">
                  <a:pos x="wd2" y="hd2"/>
                </a:cxn>
                <a:cxn ang="16200000">
                  <a:pos x="wd2" y="hd2"/>
                </a:cxn>
              </a:cxnLst>
              <a:rect l="0" t="0" r="r" b="b"/>
              <a:pathLst>
                <a:path w="21600" h="21600" extrusionOk="0">
                  <a:moveTo>
                    <a:pt x="11441" y="0"/>
                  </a:moveTo>
                  <a:lnTo>
                    <a:pt x="0" y="0"/>
                  </a:lnTo>
                  <a:lnTo>
                    <a:pt x="10166" y="21600"/>
                  </a:lnTo>
                  <a:lnTo>
                    <a:pt x="21600" y="21600"/>
                  </a:lnTo>
                  <a:lnTo>
                    <a:pt x="11441"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69" name="Shape">
              <a:extLst>
                <a:ext uri="{FF2B5EF4-FFF2-40B4-BE49-F238E27FC236}">
                  <a16:creationId xmlns:a16="http://schemas.microsoft.com/office/drawing/2014/main" id="{C7505F4A-52A4-A731-2579-D481529E950E}"/>
                </a:ext>
              </a:extLst>
            </p:cNvPr>
            <p:cNvSpPr/>
            <p:nvPr/>
          </p:nvSpPr>
          <p:spPr>
            <a:xfrm>
              <a:off x="248741" y="0"/>
              <a:ext cx="141120" cy="122366"/>
            </a:xfrm>
            <a:custGeom>
              <a:avLst/>
              <a:gdLst/>
              <a:ahLst/>
              <a:cxnLst>
                <a:cxn ang="0">
                  <a:pos x="wd2" y="hd2"/>
                </a:cxn>
                <a:cxn ang="5400000">
                  <a:pos x="wd2" y="hd2"/>
                </a:cxn>
                <a:cxn ang="10800000">
                  <a:pos x="wd2" y="hd2"/>
                </a:cxn>
                <a:cxn ang="16200000">
                  <a:pos x="wd2" y="hd2"/>
                </a:cxn>
              </a:cxnLst>
              <a:rect l="0" t="0" r="r" b="b"/>
              <a:pathLst>
                <a:path w="21600" h="21600" extrusionOk="0">
                  <a:moveTo>
                    <a:pt x="14478" y="0"/>
                  </a:moveTo>
                  <a:lnTo>
                    <a:pt x="9494" y="0"/>
                  </a:lnTo>
                  <a:lnTo>
                    <a:pt x="0" y="21600"/>
                  </a:lnTo>
                  <a:lnTo>
                    <a:pt x="4983" y="21600"/>
                  </a:lnTo>
                  <a:lnTo>
                    <a:pt x="7355" y="16201"/>
                  </a:lnTo>
                  <a:lnTo>
                    <a:pt x="21600" y="16201"/>
                  </a:lnTo>
                  <a:lnTo>
                    <a:pt x="19522" y="11473"/>
                  </a:lnTo>
                  <a:lnTo>
                    <a:pt x="9433" y="11473"/>
                  </a:lnTo>
                  <a:lnTo>
                    <a:pt x="11985" y="5662"/>
                  </a:lnTo>
                  <a:lnTo>
                    <a:pt x="16967" y="5662"/>
                  </a:lnTo>
                  <a:lnTo>
                    <a:pt x="14478"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70" name="Shape">
              <a:extLst>
                <a:ext uri="{FF2B5EF4-FFF2-40B4-BE49-F238E27FC236}">
                  <a16:creationId xmlns:a16="http://schemas.microsoft.com/office/drawing/2014/main" id="{8724BFE6-8E91-2C9F-65FD-21D7C62327AB}"/>
                </a:ext>
              </a:extLst>
            </p:cNvPr>
            <p:cNvSpPr/>
            <p:nvPr/>
          </p:nvSpPr>
          <p:spPr>
            <a:xfrm>
              <a:off x="357308" y="91776"/>
              <a:ext cx="48059" cy="30590"/>
            </a:xfrm>
            <a:custGeom>
              <a:avLst/>
              <a:gdLst/>
              <a:ahLst/>
              <a:cxnLst>
                <a:cxn ang="0">
                  <a:pos x="wd2" y="hd2"/>
                </a:cxn>
                <a:cxn ang="5400000">
                  <a:pos x="wd2" y="hd2"/>
                </a:cxn>
                <a:cxn ang="10800000">
                  <a:pos x="wd2" y="hd2"/>
                </a:cxn>
                <a:cxn ang="16200000">
                  <a:pos x="wd2" y="hd2"/>
                </a:cxn>
              </a:cxnLst>
              <a:rect l="0" t="0" r="r" b="b"/>
              <a:pathLst>
                <a:path w="21600" h="21600" extrusionOk="0">
                  <a:moveTo>
                    <a:pt x="14631" y="0"/>
                  </a:moveTo>
                  <a:lnTo>
                    <a:pt x="0" y="0"/>
                  </a:lnTo>
                  <a:lnTo>
                    <a:pt x="6970" y="21600"/>
                  </a:lnTo>
                  <a:lnTo>
                    <a:pt x="21600" y="21600"/>
                  </a:lnTo>
                  <a:lnTo>
                    <a:pt x="14631"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71" name="Shape">
              <a:extLst>
                <a:ext uri="{FF2B5EF4-FFF2-40B4-BE49-F238E27FC236}">
                  <a16:creationId xmlns:a16="http://schemas.microsoft.com/office/drawing/2014/main" id="{E32021AA-A157-65E2-8856-507ECCA20002}"/>
                </a:ext>
              </a:extLst>
            </p:cNvPr>
            <p:cNvSpPr/>
            <p:nvPr/>
          </p:nvSpPr>
          <p:spPr>
            <a:xfrm>
              <a:off x="199408" y="26769"/>
              <a:ext cx="34052" cy="21032"/>
            </a:xfrm>
            <a:custGeom>
              <a:avLst/>
              <a:gdLst/>
              <a:ahLst/>
              <a:cxnLst>
                <a:cxn ang="0">
                  <a:pos x="wd2" y="hd2"/>
                </a:cxn>
                <a:cxn ang="5400000">
                  <a:pos x="wd2" y="hd2"/>
                </a:cxn>
                <a:cxn ang="10800000">
                  <a:pos x="wd2" y="hd2"/>
                </a:cxn>
                <a:cxn ang="16200000">
                  <a:pos x="wd2" y="hd2"/>
                </a:cxn>
              </a:cxnLst>
              <a:rect l="0" t="0" r="r" b="b"/>
              <a:pathLst>
                <a:path w="21600" h="21600" extrusionOk="0">
                  <a:moveTo>
                    <a:pt x="20582" y="0"/>
                  </a:moveTo>
                  <a:lnTo>
                    <a:pt x="0" y="0"/>
                  </a:lnTo>
                  <a:lnTo>
                    <a:pt x="2183" y="3554"/>
                  </a:lnTo>
                  <a:lnTo>
                    <a:pt x="2232" y="18065"/>
                  </a:lnTo>
                  <a:lnTo>
                    <a:pt x="36" y="21600"/>
                  </a:lnTo>
                  <a:lnTo>
                    <a:pt x="20976" y="21600"/>
                  </a:lnTo>
                  <a:lnTo>
                    <a:pt x="21600" y="13689"/>
                  </a:lnTo>
                  <a:lnTo>
                    <a:pt x="21563" y="7911"/>
                  </a:lnTo>
                  <a:lnTo>
                    <a:pt x="20582"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72" name="Shape">
              <a:extLst>
                <a:ext uri="{FF2B5EF4-FFF2-40B4-BE49-F238E27FC236}">
                  <a16:creationId xmlns:a16="http://schemas.microsoft.com/office/drawing/2014/main" id="{F24C6A28-92A7-3887-0C6D-CCEEEE7787B1}"/>
                </a:ext>
              </a:extLst>
            </p:cNvPr>
            <p:cNvSpPr/>
            <p:nvPr/>
          </p:nvSpPr>
          <p:spPr>
            <a:xfrm>
              <a:off x="860477" y="0"/>
              <a:ext cx="99420" cy="12236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lnTo>
                    <a:pt x="21600" y="16872"/>
                  </a:lnTo>
                  <a:lnTo>
                    <a:pt x="6642" y="16872"/>
                  </a:lnTo>
                  <a:lnTo>
                    <a:pt x="6642" y="13163"/>
                  </a:lnTo>
                  <a:lnTo>
                    <a:pt x="20774" y="13163"/>
                  </a:lnTo>
                  <a:lnTo>
                    <a:pt x="20774" y="8435"/>
                  </a:lnTo>
                  <a:lnTo>
                    <a:pt x="6642" y="8435"/>
                  </a:lnTo>
                  <a:lnTo>
                    <a:pt x="6642" y="4724"/>
                  </a:lnTo>
                  <a:lnTo>
                    <a:pt x="21600" y="4724"/>
                  </a:lnTo>
                  <a:lnTo>
                    <a:pt x="21600"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73" name="Shape">
              <a:extLst>
                <a:ext uri="{FF2B5EF4-FFF2-40B4-BE49-F238E27FC236}">
                  <a16:creationId xmlns:a16="http://schemas.microsoft.com/office/drawing/2014/main" id="{EF640FF7-233E-D92A-232E-3A552A56ADF8}"/>
                </a:ext>
              </a:extLst>
            </p:cNvPr>
            <p:cNvSpPr/>
            <p:nvPr/>
          </p:nvSpPr>
          <p:spPr>
            <a:xfrm>
              <a:off x="565996" y="91280"/>
              <a:ext cx="112964" cy="30852"/>
            </a:xfrm>
            <a:custGeom>
              <a:avLst/>
              <a:gdLst/>
              <a:ahLst/>
              <a:cxnLst>
                <a:cxn ang="0">
                  <a:pos x="wd2" y="hd2"/>
                </a:cxn>
                <a:cxn ang="5400000">
                  <a:pos x="wd2" y="hd2"/>
                </a:cxn>
                <a:cxn ang="10800000">
                  <a:pos x="wd2" y="hd2"/>
                </a:cxn>
                <a:cxn ang="16200000">
                  <a:pos x="wd2" y="hd2"/>
                </a:cxn>
              </a:cxnLst>
              <a:rect l="0" t="0" r="r" b="b"/>
              <a:pathLst>
                <a:path w="21600" h="21600" extrusionOk="0">
                  <a:moveTo>
                    <a:pt x="2567" y="0"/>
                  </a:moveTo>
                  <a:lnTo>
                    <a:pt x="0" y="16251"/>
                  </a:lnTo>
                  <a:lnTo>
                    <a:pt x="1542" y="18512"/>
                  </a:lnTo>
                  <a:lnTo>
                    <a:pt x="3155" y="20188"/>
                  </a:lnTo>
                  <a:lnTo>
                    <a:pt x="4833" y="21232"/>
                  </a:lnTo>
                  <a:lnTo>
                    <a:pt x="6569" y="21600"/>
                  </a:lnTo>
                  <a:lnTo>
                    <a:pt x="15330" y="21591"/>
                  </a:lnTo>
                  <a:lnTo>
                    <a:pt x="17889" y="19698"/>
                  </a:lnTo>
                  <a:lnTo>
                    <a:pt x="19976" y="14534"/>
                  </a:lnTo>
                  <a:lnTo>
                    <a:pt x="21381" y="6876"/>
                  </a:lnTo>
                  <a:lnTo>
                    <a:pt x="21600" y="2890"/>
                  </a:lnTo>
                  <a:lnTo>
                    <a:pt x="6569" y="2890"/>
                  </a:lnTo>
                  <a:lnTo>
                    <a:pt x="5519" y="2695"/>
                  </a:lnTo>
                  <a:lnTo>
                    <a:pt x="4498" y="2135"/>
                  </a:lnTo>
                  <a:lnTo>
                    <a:pt x="3512" y="1231"/>
                  </a:lnTo>
                  <a:lnTo>
                    <a:pt x="2567"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74" name="Shape">
              <a:extLst>
                <a:ext uri="{FF2B5EF4-FFF2-40B4-BE49-F238E27FC236}">
                  <a16:creationId xmlns:a16="http://schemas.microsoft.com/office/drawing/2014/main" id="{31820EBD-881A-577A-538C-9CFFBC6E2BEF}"/>
                </a:ext>
              </a:extLst>
            </p:cNvPr>
            <p:cNvSpPr/>
            <p:nvPr/>
          </p:nvSpPr>
          <p:spPr>
            <a:xfrm>
              <a:off x="565996" y="-2"/>
              <a:ext cx="114512" cy="95413"/>
            </a:xfrm>
            <a:custGeom>
              <a:avLst/>
              <a:gdLst/>
              <a:ahLst/>
              <a:cxnLst>
                <a:cxn ang="0">
                  <a:pos x="wd2" y="hd2"/>
                </a:cxn>
                <a:cxn ang="5400000">
                  <a:pos x="wd2" y="hd2"/>
                </a:cxn>
                <a:cxn ang="10800000">
                  <a:pos x="wd2" y="hd2"/>
                </a:cxn>
                <a:cxn ang="16200000">
                  <a:pos x="wd2" y="hd2"/>
                </a:cxn>
              </a:cxnLst>
              <a:rect l="0" t="0" r="r" b="b"/>
              <a:pathLst>
                <a:path w="21600" h="21600" extrusionOk="0">
                  <a:moveTo>
                    <a:pt x="15119" y="0"/>
                  </a:moveTo>
                  <a:lnTo>
                    <a:pt x="6480" y="0"/>
                  </a:lnTo>
                  <a:lnTo>
                    <a:pt x="3954" y="612"/>
                  </a:lnTo>
                  <a:lnTo>
                    <a:pt x="1895" y="2280"/>
                  </a:lnTo>
                  <a:lnTo>
                    <a:pt x="508" y="4756"/>
                  </a:lnTo>
                  <a:lnTo>
                    <a:pt x="0" y="7790"/>
                  </a:lnTo>
                  <a:lnTo>
                    <a:pt x="0" y="9056"/>
                  </a:lnTo>
                  <a:lnTo>
                    <a:pt x="508" y="12090"/>
                  </a:lnTo>
                  <a:lnTo>
                    <a:pt x="1895" y="14567"/>
                  </a:lnTo>
                  <a:lnTo>
                    <a:pt x="3954" y="16237"/>
                  </a:lnTo>
                  <a:lnTo>
                    <a:pt x="6480" y="16849"/>
                  </a:lnTo>
                  <a:lnTo>
                    <a:pt x="15200" y="16849"/>
                  </a:lnTo>
                  <a:lnTo>
                    <a:pt x="15849" y="17627"/>
                  </a:lnTo>
                  <a:lnTo>
                    <a:pt x="15849" y="20817"/>
                  </a:lnTo>
                  <a:lnTo>
                    <a:pt x="15200" y="21597"/>
                  </a:lnTo>
                  <a:lnTo>
                    <a:pt x="6480" y="21600"/>
                  </a:lnTo>
                  <a:lnTo>
                    <a:pt x="21308" y="21600"/>
                  </a:lnTo>
                  <a:lnTo>
                    <a:pt x="21600" y="19856"/>
                  </a:lnTo>
                  <a:lnTo>
                    <a:pt x="21600" y="18587"/>
                  </a:lnTo>
                  <a:lnTo>
                    <a:pt x="21092" y="15556"/>
                  </a:lnTo>
                  <a:lnTo>
                    <a:pt x="19706" y="13081"/>
                  </a:lnTo>
                  <a:lnTo>
                    <a:pt x="17647" y="11412"/>
                  </a:lnTo>
                  <a:lnTo>
                    <a:pt x="15122" y="10800"/>
                  </a:lnTo>
                  <a:lnTo>
                    <a:pt x="6400" y="10800"/>
                  </a:lnTo>
                  <a:lnTo>
                    <a:pt x="5748" y="10021"/>
                  </a:lnTo>
                  <a:lnTo>
                    <a:pt x="5748" y="6828"/>
                  </a:lnTo>
                  <a:lnTo>
                    <a:pt x="6400" y="6049"/>
                  </a:lnTo>
                  <a:lnTo>
                    <a:pt x="18717" y="6049"/>
                  </a:lnTo>
                  <a:lnTo>
                    <a:pt x="18717" y="428"/>
                  </a:lnTo>
                  <a:lnTo>
                    <a:pt x="17876" y="239"/>
                  </a:lnTo>
                  <a:lnTo>
                    <a:pt x="16980" y="106"/>
                  </a:lnTo>
                  <a:lnTo>
                    <a:pt x="16053" y="26"/>
                  </a:lnTo>
                  <a:lnTo>
                    <a:pt x="15119"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75" name="Shape">
              <a:extLst>
                <a:ext uri="{FF2B5EF4-FFF2-40B4-BE49-F238E27FC236}">
                  <a16:creationId xmlns:a16="http://schemas.microsoft.com/office/drawing/2014/main" id="{839D6678-0F30-64A0-A81E-3E78472998D1}"/>
                </a:ext>
              </a:extLst>
            </p:cNvPr>
            <p:cNvSpPr/>
            <p:nvPr/>
          </p:nvSpPr>
          <p:spPr>
            <a:xfrm>
              <a:off x="994337" y="0"/>
              <a:ext cx="91608" cy="12236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7216" y="21600"/>
                  </a:lnTo>
                  <a:lnTo>
                    <a:pt x="7216" y="4726"/>
                  </a:lnTo>
                  <a:lnTo>
                    <a:pt x="17951" y="4726"/>
                  </a:lnTo>
                  <a:lnTo>
                    <a:pt x="21600" y="3"/>
                  </a:lnTo>
                  <a:lnTo>
                    <a:pt x="0"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76" name="Shape">
              <a:extLst>
                <a:ext uri="{FF2B5EF4-FFF2-40B4-BE49-F238E27FC236}">
                  <a16:creationId xmlns:a16="http://schemas.microsoft.com/office/drawing/2014/main" id="{44F57D43-1274-D2C0-24FB-5DEFE496F341}"/>
                </a:ext>
              </a:extLst>
            </p:cNvPr>
            <p:cNvSpPr/>
            <p:nvPr/>
          </p:nvSpPr>
          <p:spPr>
            <a:xfrm>
              <a:off x="703683" y="0"/>
              <a:ext cx="64625" cy="122366"/>
            </a:xfrm>
            <a:custGeom>
              <a:avLst/>
              <a:gdLst/>
              <a:ahLst/>
              <a:cxnLst>
                <a:cxn ang="0">
                  <a:pos x="wd2" y="hd2"/>
                </a:cxn>
                <a:cxn ang="5400000">
                  <a:pos x="wd2" y="hd2"/>
                </a:cxn>
                <a:cxn ang="10800000">
                  <a:pos x="wd2" y="hd2"/>
                </a:cxn>
                <a:cxn ang="16200000">
                  <a:pos x="wd2" y="hd2"/>
                </a:cxn>
              </a:cxnLst>
              <a:rect l="0" t="0" r="r" b="b"/>
              <a:pathLst>
                <a:path w="21600" h="21600" extrusionOk="0">
                  <a:moveTo>
                    <a:pt x="11504" y="0"/>
                  </a:moveTo>
                  <a:lnTo>
                    <a:pt x="0" y="0"/>
                  </a:lnTo>
                  <a:lnTo>
                    <a:pt x="0" y="21600"/>
                  </a:lnTo>
                  <a:lnTo>
                    <a:pt x="10220" y="21600"/>
                  </a:lnTo>
                  <a:lnTo>
                    <a:pt x="10220" y="7449"/>
                  </a:lnTo>
                  <a:lnTo>
                    <a:pt x="21600" y="7449"/>
                  </a:lnTo>
                  <a:lnTo>
                    <a:pt x="11504"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77" name="Shape">
              <a:extLst>
                <a:ext uri="{FF2B5EF4-FFF2-40B4-BE49-F238E27FC236}">
                  <a16:creationId xmlns:a16="http://schemas.microsoft.com/office/drawing/2014/main" id="{6F81D7AA-17FB-529B-7A0D-4526786DD50C}"/>
                </a:ext>
              </a:extLst>
            </p:cNvPr>
            <p:cNvSpPr/>
            <p:nvPr/>
          </p:nvSpPr>
          <p:spPr>
            <a:xfrm>
              <a:off x="734258" y="42198"/>
              <a:ext cx="91805" cy="80168"/>
            </a:xfrm>
            <a:custGeom>
              <a:avLst/>
              <a:gdLst/>
              <a:ahLst/>
              <a:cxnLst>
                <a:cxn ang="0">
                  <a:pos x="wd2" y="hd2"/>
                </a:cxn>
                <a:cxn ang="5400000">
                  <a:pos x="wd2" y="hd2"/>
                </a:cxn>
                <a:cxn ang="10800000">
                  <a:pos x="wd2" y="hd2"/>
                </a:cxn>
                <a:cxn ang="16200000">
                  <a:pos x="wd2" y="hd2"/>
                </a:cxn>
              </a:cxnLst>
              <a:rect l="0" t="0" r="r" b="b"/>
              <a:pathLst>
                <a:path w="21600" h="21600" extrusionOk="0">
                  <a:moveTo>
                    <a:pt x="8011" y="0"/>
                  </a:moveTo>
                  <a:lnTo>
                    <a:pt x="0" y="0"/>
                  </a:lnTo>
                  <a:lnTo>
                    <a:pt x="13499" y="21600"/>
                  </a:lnTo>
                  <a:lnTo>
                    <a:pt x="21600" y="21600"/>
                  </a:lnTo>
                  <a:lnTo>
                    <a:pt x="21600" y="10229"/>
                  </a:lnTo>
                  <a:lnTo>
                    <a:pt x="14404" y="10229"/>
                  </a:lnTo>
                  <a:lnTo>
                    <a:pt x="8011"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78" name="Rectangle">
              <a:extLst>
                <a:ext uri="{FF2B5EF4-FFF2-40B4-BE49-F238E27FC236}">
                  <a16:creationId xmlns:a16="http://schemas.microsoft.com/office/drawing/2014/main" id="{04E90E31-0D44-6060-18C4-04EDB2173C6A}"/>
                </a:ext>
              </a:extLst>
            </p:cNvPr>
            <p:cNvSpPr/>
            <p:nvPr/>
          </p:nvSpPr>
          <p:spPr>
            <a:xfrm>
              <a:off x="795478" y="113"/>
              <a:ext cx="30585" cy="80052"/>
            </a:xfrm>
            <a:prstGeom prst="rect">
              <a:avLst/>
            </a:pr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79" name="Rectangle">
              <a:extLst>
                <a:ext uri="{FF2B5EF4-FFF2-40B4-BE49-F238E27FC236}">
                  <a16:creationId xmlns:a16="http://schemas.microsoft.com/office/drawing/2014/main" id="{5D89FADF-1523-B1B4-0455-FB22C3351AD6}"/>
                </a:ext>
              </a:extLst>
            </p:cNvPr>
            <p:cNvSpPr/>
            <p:nvPr/>
          </p:nvSpPr>
          <p:spPr>
            <a:xfrm>
              <a:off x="61334" y="26769"/>
              <a:ext cx="30610" cy="95595"/>
            </a:xfrm>
            <a:prstGeom prst="rect">
              <a:avLst/>
            </a:pr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80" name="Shape">
              <a:extLst>
                <a:ext uri="{FF2B5EF4-FFF2-40B4-BE49-F238E27FC236}">
                  <a16:creationId xmlns:a16="http://schemas.microsoft.com/office/drawing/2014/main" id="{6506568C-06B3-AC1A-BA33-32969259AE1A}"/>
                </a:ext>
              </a:extLst>
            </p:cNvPr>
            <p:cNvSpPr/>
            <p:nvPr/>
          </p:nvSpPr>
          <p:spPr>
            <a:xfrm>
              <a:off x="-2" y="-2"/>
              <a:ext cx="91946" cy="2678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5"/>
                  </a:lnTo>
                  <a:lnTo>
                    <a:pt x="3633" y="21600"/>
                  </a:lnTo>
                  <a:lnTo>
                    <a:pt x="21600" y="21590"/>
                  </a:lnTo>
                  <a:lnTo>
                    <a:pt x="21600"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81" name="Shape">
              <a:extLst>
                <a:ext uri="{FF2B5EF4-FFF2-40B4-BE49-F238E27FC236}">
                  <a16:creationId xmlns:a16="http://schemas.microsoft.com/office/drawing/2014/main" id="{EA0F79C9-CBA1-A18E-DCC7-95CB7571CCA2}"/>
                </a:ext>
              </a:extLst>
            </p:cNvPr>
            <p:cNvSpPr/>
            <p:nvPr/>
          </p:nvSpPr>
          <p:spPr>
            <a:xfrm>
              <a:off x="416838" y="0"/>
              <a:ext cx="64618" cy="122366"/>
            </a:xfrm>
            <a:custGeom>
              <a:avLst/>
              <a:gdLst/>
              <a:ahLst/>
              <a:cxnLst>
                <a:cxn ang="0">
                  <a:pos x="wd2" y="hd2"/>
                </a:cxn>
                <a:cxn ang="5400000">
                  <a:pos x="wd2" y="hd2"/>
                </a:cxn>
                <a:cxn ang="10800000">
                  <a:pos x="wd2" y="hd2"/>
                </a:cxn>
                <a:cxn ang="16200000">
                  <a:pos x="wd2" y="hd2"/>
                </a:cxn>
              </a:cxnLst>
              <a:rect l="0" t="0" r="r" b="b"/>
              <a:pathLst>
                <a:path w="21600" h="21600" extrusionOk="0">
                  <a:moveTo>
                    <a:pt x="11504" y="0"/>
                  </a:moveTo>
                  <a:lnTo>
                    <a:pt x="0" y="0"/>
                  </a:lnTo>
                  <a:lnTo>
                    <a:pt x="0" y="21600"/>
                  </a:lnTo>
                  <a:lnTo>
                    <a:pt x="10221" y="21600"/>
                  </a:lnTo>
                  <a:lnTo>
                    <a:pt x="10221" y="7449"/>
                  </a:lnTo>
                  <a:lnTo>
                    <a:pt x="21600" y="7449"/>
                  </a:lnTo>
                  <a:lnTo>
                    <a:pt x="11504"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82" name="Shape">
              <a:extLst>
                <a:ext uri="{FF2B5EF4-FFF2-40B4-BE49-F238E27FC236}">
                  <a16:creationId xmlns:a16="http://schemas.microsoft.com/office/drawing/2014/main" id="{BBEA2834-1BDD-72F8-16D6-01C8FCEAC800}"/>
                </a:ext>
              </a:extLst>
            </p:cNvPr>
            <p:cNvSpPr/>
            <p:nvPr/>
          </p:nvSpPr>
          <p:spPr>
            <a:xfrm>
              <a:off x="447414" y="42198"/>
              <a:ext cx="91807" cy="80168"/>
            </a:xfrm>
            <a:custGeom>
              <a:avLst/>
              <a:gdLst/>
              <a:ahLst/>
              <a:cxnLst>
                <a:cxn ang="0">
                  <a:pos x="wd2" y="hd2"/>
                </a:cxn>
                <a:cxn ang="5400000">
                  <a:pos x="wd2" y="hd2"/>
                </a:cxn>
                <a:cxn ang="10800000">
                  <a:pos x="wd2" y="hd2"/>
                </a:cxn>
                <a:cxn ang="16200000">
                  <a:pos x="wd2" y="hd2"/>
                </a:cxn>
              </a:cxnLst>
              <a:rect l="0" t="0" r="r" b="b"/>
              <a:pathLst>
                <a:path w="21600" h="21600" extrusionOk="0">
                  <a:moveTo>
                    <a:pt x="8008" y="0"/>
                  </a:moveTo>
                  <a:lnTo>
                    <a:pt x="0" y="0"/>
                  </a:lnTo>
                  <a:lnTo>
                    <a:pt x="13499" y="21600"/>
                  </a:lnTo>
                  <a:lnTo>
                    <a:pt x="21600" y="21600"/>
                  </a:lnTo>
                  <a:lnTo>
                    <a:pt x="21600" y="10229"/>
                  </a:lnTo>
                  <a:lnTo>
                    <a:pt x="14401" y="10229"/>
                  </a:lnTo>
                  <a:lnTo>
                    <a:pt x="8008"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83" name="Rectangle">
              <a:extLst>
                <a:ext uri="{FF2B5EF4-FFF2-40B4-BE49-F238E27FC236}">
                  <a16:creationId xmlns:a16="http://schemas.microsoft.com/office/drawing/2014/main" id="{598A435C-4928-5DBD-8DD2-98FE25DC2D87}"/>
                </a:ext>
              </a:extLst>
            </p:cNvPr>
            <p:cNvSpPr/>
            <p:nvPr/>
          </p:nvSpPr>
          <p:spPr>
            <a:xfrm>
              <a:off x="508623" y="113"/>
              <a:ext cx="30598" cy="80052"/>
            </a:xfrm>
            <a:prstGeom prst="rect">
              <a:avLst/>
            </a:pr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gr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647456" y="2728306"/>
            <a:ext cx="2810385" cy="788724"/>
          </a:xfrm>
          <a:prstGeom prst="rect">
            <a:avLst/>
          </a:prstGeom>
        </p:spPr>
        <p:txBody>
          <a:bodyPr wrap="none" tIns="144000">
            <a:spAutoFit/>
          </a:bodyPr>
          <a:lstStyle>
            <a:lvl1pP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1938308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D03052B-FD7C-5F6E-F4C3-E7934862BFE4}"/>
              </a:ext>
            </a:extLst>
          </p:cNvPr>
          <p:cNvSpPr>
            <a:spLocks noGrp="1"/>
          </p:cNvSpPr>
          <p:nvPr>
            <p:ph type="pic" sz="quarter" idx="10"/>
          </p:nvPr>
        </p:nvSpPr>
        <p:spPr>
          <a:xfrm>
            <a:off x="0" y="0"/>
            <a:ext cx="12192000" cy="6858000"/>
          </a:xfrm>
          <a:prstGeom prst="rect">
            <a:avLst/>
          </a:prstGeom>
          <a:pattFill prst="diagBrick">
            <a:fgClr>
              <a:schemeClr val="tx2">
                <a:lumMod val="20000"/>
                <a:lumOff val="80000"/>
              </a:schemeClr>
            </a:fgClr>
            <a:bgClr>
              <a:schemeClr val="bg1"/>
            </a:bgClr>
          </a:pattFill>
        </p:spPr>
        <p:txBody>
          <a:bodyPr/>
          <a:lstStyle/>
          <a:p>
            <a:endParaRPr lang="en-US" dirty="0"/>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3916794" y="1559081"/>
            <a:ext cx="5741486" cy="1231106"/>
          </a:xfrm>
          <a:prstGeom prst="rect">
            <a:avLst/>
          </a:prstGeom>
        </p:spPr>
        <p:txBody>
          <a:bodyPr wrap="square" anchor="t">
            <a:spAutoFit/>
          </a:bodyPr>
          <a:lstStyle>
            <a:lvl1pPr algn="r">
              <a:defRPr sz="4000">
                <a:solidFill>
                  <a:schemeClr val="tx1"/>
                </a:solidFill>
              </a:defRPr>
            </a:lvl1pPr>
          </a:lstStyle>
          <a:p>
            <a:r>
              <a:rPr lang="en-GB"/>
              <a:t>Click to edit Master title style</a:t>
            </a:r>
            <a:endParaRPr lang="en-US"/>
          </a:p>
        </p:txBody>
      </p:sp>
      <p:sp>
        <p:nvSpPr>
          <p:cNvPr id="64" name="object 28">
            <a:extLst>
              <a:ext uri="{FF2B5EF4-FFF2-40B4-BE49-F238E27FC236}">
                <a16:creationId xmlns:a16="http://schemas.microsoft.com/office/drawing/2014/main" id="{B1EBB989-00E3-D6D3-BA22-415DE9325BC0}"/>
              </a:ext>
            </a:extLst>
          </p:cNvPr>
          <p:cNvSpPr/>
          <p:nvPr userDrawn="1"/>
        </p:nvSpPr>
        <p:spPr>
          <a:xfrm>
            <a:off x="10366157" y="638781"/>
            <a:ext cx="370938" cy="21416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
                </a:lnTo>
                <a:lnTo>
                  <a:pt x="7201" y="21600"/>
                </a:lnTo>
                <a:lnTo>
                  <a:pt x="14400" y="21600"/>
                </a:lnTo>
                <a:lnTo>
                  <a:pt x="21600" y="0"/>
                </a:lnTo>
                <a:close/>
              </a:path>
            </a:pathLst>
          </a:custGeom>
          <a:solidFill>
            <a:srgbClr val="85BD3E"/>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65" name="object 29">
            <a:extLst>
              <a:ext uri="{FF2B5EF4-FFF2-40B4-BE49-F238E27FC236}">
                <a16:creationId xmlns:a16="http://schemas.microsoft.com/office/drawing/2014/main" id="{98EDCB58-2F4E-3B5A-F44A-1C6DA9DAE850}"/>
              </a:ext>
            </a:extLst>
          </p:cNvPr>
          <p:cNvSpPr/>
          <p:nvPr userDrawn="1"/>
        </p:nvSpPr>
        <p:spPr>
          <a:xfrm>
            <a:off x="10595698" y="638779"/>
            <a:ext cx="706747" cy="611880"/>
          </a:xfrm>
          <a:custGeom>
            <a:avLst/>
            <a:gdLst/>
            <a:ahLst/>
            <a:cxnLst>
              <a:cxn ang="0">
                <a:pos x="wd2" y="hd2"/>
              </a:cxn>
              <a:cxn ang="5400000">
                <a:pos x="wd2" y="hd2"/>
              </a:cxn>
              <a:cxn ang="10800000">
                <a:pos x="wd2" y="hd2"/>
              </a:cxn>
              <a:cxn ang="16200000">
                <a:pos x="wd2" y="hd2"/>
              </a:cxn>
            </a:cxnLst>
            <a:rect l="0" t="0" r="r" b="b"/>
            <a:pathLst>
              <a:path w="21600" h="21600" extrusionOk="0">
                <a:moveTo>
                  <a:pt x="17818" y="0"/>
                </a:moveTo>
                <a:lnTo>
                  <a:pt x="7021" y="1"/>
                </a:lnTo>
                <a:lnTo>
                  <a:pt x="0" y="14036"/>
                </a:lnTo>
                <a:lnTo>
                  <a:pt x="3782" y="21600"/>
                </a:lnTo>
                <a:lnTo>
                  <a:pt x="10800" y="7560"/>
                </a:lnTo>
                <a:lnTo>
                  <a:pt x="21600" y="7560"/>
                </a:lnTo>
                <a:lnTo>
                  <a:pt x="17818"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grpSp>
        <p:nvGrpSpPr>
          <p:cNvPr id="66" name="object 30">
            <a:extLst>
              <a:ext uri="{FF2B5EF4-FFF2-40B4-BE49-F238E27FC236}">
                <a16:creationId xmlns:a16="http://schemas.microsoft.com/office/drawing/2014/main" id="{A926D28C-6151-8A1C-771F-5FB40DA522E1}"/>
              </a:ext>
            </a:extLst>
          </p:cNvPr>
          <p:cNvGrpSpPr/>
          <p:nvPr userDrawn="1"/>
        </p:nvGrpSpPr>
        <p:grpSpPr>
          <a:xfrm>
            <a:off x="10674915" y="302263"/>
            <a:ext cx="1085947" cy="122368"/>
            <a:chOff x="-1" y="-1"/>
            <a:chExt cx="1085945" cy="122366"/>
          </a:xfrm>
        </p:grpSpPr>
        <p:sp>
          <p:nvSpPr>
            <p:cNvPr id="67" name="Shape">
              <a:extLst>
                <a:ext uri="{FF2B5EF4-FFF2-40B4-BE49-F238E27FC236}">
                  <a16:creationId xmlns:a16="http://schemas.microsoft.com/office/drawing/2014/main" id="{544896C9-285D-6014-B1BE-7DF9F12928BB}"/>
                </a:ext>
              </a:extLst>
            </p:cNvPr>
            <p:cNvSpPr/>
            <p:nvPr/>
          </p:nvSpPr>
          <p:spPr>
            <a:xfrm>
              <a:off x="126364" y="0"/>
              <a:ext cx="106113" cy="122366"/>
            </a:xfrm>
            <a:custGeom>
              <a:avLst/>
              <a:gdLst/>
              <a:ahLst/>
              <a:cxnLst>
                <a:cxn ang="0">
                  <a:pos x="wd2" y="hd2"/>
                </a:cxn>
                <a:cxn ang="5400000">
                  <a:pos x="wd2" y="hd2"/>
                </a:cxn>
                <a:cxn ang="10800000">
                  <a:pos x="wd2" y="hd2"/>
                </a:cxn>
                <a:cxn ang="16200000">
                  <a:pos x="wd2" y="hd2"/>
                </a:cxn>
              </a:cxnLst>
              <a:rect l="0" t="0" r="r" b="b"/>
              <a:pathLst>
                <a:path w="21600" h="21600" extrusionOk="0">
                  <a:moveTo>
                    <a:pt x="14785" y="0"/>
                  </a:moveTo>
                  <a:lnTo>
                    <a:pt x="0" y="0"/>
                  </a:lnTo>
                  <a:lnTo>
                    <a:pt x="0" y="21600"/>
                  </a:lnTo>
                  <a:lnTo>
                    <a:pt x="6229" y="21600"/>
                  </a:lnTo>
                  <a:lnTo>
                    <a:pt x="6229" y="13166"/>
                  </a:lnTo>
                  <a:lnTo>
                    <a:pt x="19299" y="13166"/>
                  </a:lnTo>
                  <a:lnTo>
                    <a:pt x="18631" y="12161"/>
                  </a:lnTo>
                  <a:lnTo>
                    <a:pt x="19931" y="11209"/>
                  </a:lnTo>
                  <a:lnTo>
                    <a:pt x="20931" y="10011"/>
                  </a:lnTo>
                  <a:lnTo>
                    <a:pt x="21573" y="8618"/>
                  </a:lnTo>
                  <a:lnTo>
                    <a:pt x="21600" y="8438"/>
                  </a:lnTo>
                  <a:lnTo>
                    <a:pt x="6229" y="8438"/>
                  </a:lnTo>
                  <a:lnTo>
                    <a:pt x="6229" y="4726"/>
                  </a:lnTo>
                  <a:lnTo>
                    <a:pt x="21473" y="4726"/>
                  </a:lnTo>
                  <a:lnTo>
                    <a:pt x="21240" y="3716"/>
                  </a:lnTo>
                  <a:lnTo>
                    <a:pt x="19741" y="1782"/>
                  </a:lnTo>
                  <a:lnTo>
                    <a:pt x="17515" y="478"/>
                  </a:lnTo>
                  <a:lnTo>
                    <a:pt x="14785"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68" name="Shape">
              <a:extLst>
                <a:ext uri="{FF2B5EF4-FFF2-40B4-BE49-F238E27FC236}">
                  <a16:creationId xmlns:a16="http://schemas.microsoft.com/office/drawing/2014/main" id="{C8302F9B-EB15-48F7-EEEB-59A1F87F6CF0}"/>
                </a:ext>
              </a:extLst>
            </p:cNvPr>
            <p:cNvSpPr/>
            <p:nvPr/>
          </p:nvSpPr>
          <p:spPr>
            <a:xfrm>
              <a:off x="190118" y="74581"/>
              <a:ext cx="58626" cy="47785"/>
            </a:xfrm>
            <a:custGeom>
              <a:avLst/>
              <a:gdLst/>
              <a:ahLst/>
              <a:cxnLst>
                <a:cxn ang="0">
                  <a:pos x="wd2" y="hd2"/>
                </a:cxn>
                <a:cxn ang="5400000">
                  <a:pos x="wd2" y="hd2"/>
                </a:cxn>
                <a:cxn ang="10800000">
                  <a:pos x="wd2" y="hd2"/>
                </a:cxn>
                <a:cxn ang="16200000">
                  <a:pos x="wd2" y="hd2"/>
                </a:cxn>
              </a:cxnLst>
              <a:rect l="0" t="0" r="r" b="b"/>
              <a:pathLst>
                <a:path w="21600" h="21600" extrusionOk="0">
                  <a:moveTo>
                    <a:pt x="11441" y="0"/>
                  </a:moveTo>
                  <a:lnTo>
                    <a:pt x="0" y="0"/>
                  </a:lnTo>
                  <a:lnTo>
                    <a:pt x="10166" y="21600"/>
                  </a:lnTo>
                  <a:lnTo>
                    <a:pt x="21600" y="21600"/>
                  </a:lnTo>
                  <a:lnTo>
                    <a:pt x="11441"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69" name="Shape">
              <a:extLst>
                <a:ext uri="{FF2B5EF4-FFF2-40B4-BE49-F238E27FC236}">
                  <a16:creationId xmlns:a16="http://schemas.microsoft.com/office/drawing/2014/main" id="{C7505F4A-52A4-A731-2579-D481529E950E}"/>
                </a:ext>
              </a:extLst>
            </p:cNvPr>
            <p:cNvSpPr/>
            <p:nvPr/>
          </p:nvSpPr>
          <p:spPr>
            <a:xfrm>
              <a:off x="248741" y="0"/>
              <a:ext cx="141120" cy="122366"/>
            </a:xfrm>
            <a:custGeom>
              <a:avLst/>
              <a:gdLst/>
              <a:ahLst/>
              <a:cxnLst>
                <a:cxn ang="0">
                  <a:pos x="wd2" y="hd2"/>
                </a:cxn>
                <a:cxn ang="5400000">
                  <a:pos x="wd2" y="hd2"/>
                </a:cxn>
                <a:cxn ang="10800000">
                  <a:pos x="wd2" y="hd2"/>
                </a:cxn>
                <a:cxn ang="16200000">
                  <a:pos x="wd2" y="hd2"/>
                </a:cxn>
              </a:cxnLst>
              <a:rect l="0" t="0" r="r" b="b"/>
              <a:pathLst>
                <a:path w="21600" h="21600" extrusionOk="0">
                  <a:moveTo>
                    <a:pt x="14478" y="0"/>
                  </a:moveTo>
                  <a:lnTo>
                    <a:pt x="9494" y="0"/>
                  </a:lnTo>
                  <a:lnTo>
                    <a:pt x="0" y="21600"/>
                  </a:lnTo>
                  <a:lnTo>
                    <a:pt x="4983" y="21600"/>
                  </a:lnTo>
                  <a:lnTo>
                    <a:pt x="7355" y="16201"/>
                  </a:lnTo>
                  <a:lnTo>
                    <a:pt x="21600" y="16201"/>
                  </a:lnTo>
                  <a:lnTo>
                    <a:pt x="19522" y="11473"/>
                  </a:lnTo>
                  <a:lnTo>
                    <a:pt x="9433" y="11473"/>
                  </a:lnTo>
                  <a:lnTo>
                    <a:pt x="11985" y="5662"/>
                  </a:lnTo>
                  <a:lnTo>
                    <a:pt x="16967" y="5662"/>
                  </a:lnTo>
                  <a:lnTo>
                    <a:pt x="14478"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70" name="Shape">
              <a:extLst>
                <a:ext uri="{FF2B5EF4-FFF2-40B4-BE49-F238E27FC236}">
                  <a16:creationId xmlns:a16="http://schemas.microsoft.com/office/drawing/2014/main" id="{8724BFE6-8E91-2C9F-65FD-21D7C62327AB}"/>
                </a:ext>
              </a:extLst>
            </p:cNvPr>
            <p:cNvSpPr/>
            <p:nvPr/>
          </p:nvSpPr>
          <p:spPr>
            <a:xfrm>
              <a:off x="357308" y="91776"/>
              <a:ext cx="48059" cy="30590"/>
            </a:xfrm>
            <a:custGeom>
              <a:avLst/>
              <a:gdLst/>
              <a:ahLst/>
              <a:cxnLst>
                <a:cxn ang="0">
                  <a:pos x="wd2" y="hd2"/>
                </a:cxn>
                <a:cxn ang="5400000">
                  <a:pos x="wd2" y="hd2"/>
                </a:cxn>
                <a:cxn ang="10800000">
                  <a:pos x="wd2" y="hd2"/>
                </a:cxn>
                <a:cxn ang="16200000">
                  <a:pos x="wd2" y="hd2"/>
                </a:cxn>
              </a:cxnLst>
              <a:rect l="0" t="0" r="r" b="b"/>
              <a:pathLst>
                <a:path w="21600" h="21600" extrusionOk="0">
                  <a:moveTo>
                    <a:pt x="14631" y="0"/>
                  </a:moveTo>
                  <a:lnTo>
                    <a:pt x="0" y="0"/>
                  </a:lnTo>
                  <a:lnTo>
                    <a:pt x="6970" y="21600"/>
                  </a:lnTo>
                  <a:lnTo>
                    <a:pt x="21600" y="21600"/>
                  </a:lnTo>
                  <a:lnTo>
                    <a:pt x="14631"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71" name="Shape">
              <a:extLst>
                <a:ext uri="{FF2B5EF4-FFF2-40B4-BE49-F238E27FC236}">
                  <a16:creationId xmlns:a16="http://schemas.microsoft.com/office/drawing/2014/main" id="{E32021AA-A157-65E2-8856-507ECCA20002}"/>
                </a:ext>
              </a:extLst>
            </p:cNvPr>
            <p:cNvSpPr/>
            <p:nvPr/>
          </p:nvSpPr>
          <p:spPr>
            <a:xfrm>
              <a:off x="199408" y="26769"/>
              <a:ext cx="34052" cy="21032"/>
            </a:xfrm>
            <a:custGeom>
              <a:avLst/>
              <a:gdLst/>
              <a:ahLst/>
              <a:cxnLst>
                <a:cxn ang="0">
                  <a:pos x="wd2" y="hd2"/>
                </a:cxn>
                <a:cxn ang="5400000">
                  <a:pos x="wd2" y="hd2"/>
                </a:cxn>
                <a:cxn ang="10800000">
                  <a:pos x="wd2" y="hd2"/>
                </a:cxn>
                <a:cxn ang="16200000">
                  <a:pos x="wd2" y="hd2"/>
                </a:cxn>
              </a:cxnLst>
              <a:rect l="0" t="0" r="r" b="b"/>
              <a:pathLst>
                <a:path w="21600" h="21600" extrusionOk="0">
                  <a:moveTo>
                    <a:pt x="20582" y="0"/>
                  </a:moveTo>
                  <a:lnTo>
                    <a:pt x="0" y="0"/>
                  </a:lnTo>
                  <a:lnTo>
                    <a:pt x="2183" y="3554"/>
                  </a:lnTo>
                  <a:lnTo>
                    <a:pt x="2232" y="18065"/>
                  </a:lnTo>
                  <a:lnTo>
                    <a:pt x="36" y="21600"/>
                  </a:lnTo>
                  <a:lnTo>
                    <a:pt x="20976" y="21600"/>
                  </a:lnTo>
                  <a:lnTo>
                    <a:pt x="21600" y="13689"/>
                  </a:lnTo>
                  <a:lnTo>
                    <a:pt x="21563" y="7911"/>
                  </a:lnTo>
                  <a:lnTo>
                    <a:pt x="20582"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72" name="Shape">
              <a:extLst>
                <a:ext uri="{FF2B5EF4-FFF2-40B4-BE49-F238E27FC236}">
                  <a16:creationId xmlns:a16="http://schemas.microsoft.com/office/drawing/2014/main" id="{F24C6A28-92A7-3887-0C6D-CCEEEE7787B1}"/>
                </a:ext>
              </a:extLst>
            </p:cNvPr>
            <p:cNvSpPr/>
            <p:nvPr/>
          </p:nvSpPr>
          <p:spPr>
            <a:xfrm>
              <a:off x="860477" y="0"/>
              <a:ext cx="99420" cy="12236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lnTo>
                    <a:pt x="21600" y="16872"/>
                  </a:lnTo>
                  <a:lnTo>
                    <a:pt x="6642" y="16872"/>
                  </a:lnTo>
                  <a:lnTo>
                    <a:pt x="6642" y="13163"/>
                  </a:lnTo>
                  <a:lnTo>
                    <a:pt x="20774" y="13163"/>
                  </a:lnTo>
                  <a:lnTo>
                    <a:pt x="20774" y="8435"/>
                  </a:lnTo>
                  <a:lnTo>
                    <a:pt x="6642" y="8435"/>
                  </a:lnTo>
                  <a:lnTo>
                    <a:pt x="6642" y="4724"/>
                  </a:lnTo>
                  <a:lnTo>
                    <a:pt x="21600" y="4724"/>
                  </a:lnTo>
                  <a:lnTo>
                    <a:pt x="21600"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73" name="Shape">
              <a:extLst>
                <a:ext uri="{FF2B5EF4-FFF2-40B4-BE49-F238E27FC236}">
                  <a16:creationId xmlns:a16="http://schemas.microsoft.com/office/drawing/2014/main" id="{EF640FF7-233E-D92A-232E-3A552A56ADF8}"/>
                </a:ext>
              </a:extLst>
            </p:cNvPr>
            <p:cNvSpPr/>
            <p:nvPr/>
          </p:nvSpPr>
          <p:spPr>
            <a:xfrm>
              <a:off x="565996" y="91280"/>
              <a:ext cx="112964" cy="30852"/>
            </a:xfrm>
            <a:custGeom>
              <a:avLst/>
              <a:gdLst/>
              <a:ahLst/>
              <a:cxnLst>
                <a:cxn ang="0">
                  <a:pos x="wd2" y="hd2"/>
                </a:cxn>
                <a:cxn ang="5400000">
                  <a:pos x="wd2" y="hd2"/>
                </a:cxn>
                <a:cxn ang="10800000">
                  <a:pos x="wd2" y="hd2"/>
                </a:cxn>
                <a:cxn ang="16200000">
                  <a:pos x="wd2" y="hd2"/>
                </a:cxn>
              </a:cxnLst>
              <a:rect l="0" t="0" r="r" b="b"/>
              <a:pathLst>
                <a:path w="21600" h="21600" extrusionOk="0">
                  <a:moveTo>
                    <a:pt x="2567" y="0"/>
                  </a:moveTo>
                  <a:lnTo>
                    <a:pt x="0" y="16251"/>
                  </a:lnTo>
                  <a:lnTo>
                    <a:pt x="1542" y="18512"/>
                  </a:lnTo>
                  <a:lnTo>
                    <a:pt x="3155" y="20188"/>
                  </a:lnTo>
                  <a:lnTo>
                    <a:pt x="4833" y="21232"/>
                  </a:lnTo>
                  <a:lnTo>
                    <a:pt x="6569" y="21600"/>
                  </a:lnTo>
                  <a:lnTo>
                    <a:pt x="15330" y="21591"/>
                  </a:lnTo>
                  <a:lnTo>
                    <a:pt x="17889" y="19698"/>
                  </a:lnTo>
                  <a:lnTo>
                    <a:pt x="19976" y="14534"/>
                  </a:lnTo>
                  <a:lnTo>
                    <a:pt x="21381" y="6876"/>
                  </a:lnTo>
                  <a:lnTo>
                    <a:pt x="21600" y="2890"/>
                  </a:lnTo>
                  <a:lnTo>
                    <a:pt x="6569" y="2890"/>
                  </a:lnTo>
                  <a:lnTo>
                    <a:pt x="5519" y="2695"/>
                  </a:lnTo>
                  <a:lnTo>
                    <a:pt x="4498" y="2135"/>
                  </a:lnTo>
                  <a:lnTo>
                    <a:pt x="3512" y="1231"/>
                  </a:lnTo>
                  <a:lnTo>
                    <a:pt x="2567"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74" name="Shape">
              <a:extLst>
                <a:ext uri="{FF2B5EF4-FFF2-40B4-BE49-F238E27FC236}">
                  <a16:creationId xmlns:a16="http://schemas.microsoft.com/office/drawing/2014/main" id="{31820EBD-881A-577A-538C-9CFFBC6E2BEF}"/>
                </a:ext>
              </a:extLst>
            </p:cNvPr>
            <p:cNvSpPr/>
            <p:nvPr/>
          </p:nvSpPr>
          <p:spPr>
            <a:xfrm>
              <a:off x="565996" y="-2"/>
              <a:ext cx="114512" cy="95413"/>
            </a:xfrm>
            <a:custGeom>
              <a:avLst/>
              <a:gdLst/>
              <a:ahLst/>
              <a:cxnLst>
                <a:cxn ang="0">
                  <a:pos x="wd2" y="hd2"/>
                </a:cxn>
                <a:cxn ang="5400000">
                  <a:pos x="wd2" y="hd2"/>
                </a:cxn>
                <a:cxn ang="10800000">
                  <a:pos x="wd2" y="hd2"/>
                </a:cxn>
                <a:cxn ang="16200000">
                  <a:pos x="wd2" y="hd2"/>
                </a:cxn>
              </a:cxnLst>
              <a:rect l="0" t="0" r="r" b="b"/>
              <a:pathLst>
                <a:path w="21600" h="21600" extrusionOk="0">
                  <a:moveTo>
                    <a:pt x="15119" y="0"/>
                  </a:moveTo>
                  <a:lnTo>
                    <a:pt x="6480" y="0"/>
                  </a:lnTo>
                  <a:lnTo>
                    <a:pt x="3954" y="612"/>
                  </a:lnTo>
                  <a:lnTo>
                    <a:pt x="1895" y="2280"/>
                  </a:lnTo>
                  <a:lnTo>
                    <a:pt x="508" y="4756"/>
                  </a:lnTo>
                  <a:lnTo>
                    <a:pt x="0" y="7790"/>
                  </a:lnTo>
                  <a:lnTo>
                    <a:pt x="0" y="9056"/>
                  </a:lnTo>
                  <a:lnTo>
                    <a:pt x="508" y="12090"/>
                  </a:lnTo>
                  <a:lnTo>
                    <a:pt x="1895" y="14567"/>
                  </a:lnTo>
                  <a:lnTo>
                    <a:pt x="3954" y="16237"/>
                  </a:lnTo>
                  <a:lnTo>
                    <a:pt x="6480" y="16849"/>
                  </a:lnTo>
                  <a:lnTo>
                    <a:pt x="15200" y="16849"/>
                  </a:lnTo>
                  <a:lnTo>
                    <a:pt x="15849" y="17627"/>
                  </a:lnTo>
                  <a:lnTo>
                    <a:pt x="15849" y="20817"/>
                  </a:lnTo>
                  <a:lnTo>
                    <a:pt x="15200" y="21597"/>
                  </a:lnTo>
                  <a:lnTo>
                    <a:pt x="6480" y="21600"/>
                  </a:lnTo>
                  <a:lnTo>
                    <a:pt x="21308" y="21600"/>
                  </a:lnTo>
                  <a:lnTo>
                    <a:pt x="21600" y="19856"/>
                  </a:lnTo>
                  <a:lnTo>
                    <a:pt x="21600" y="18587"/>
                  </a:lnTo>
                  <a:lnTo>
                    <a:pt x="21092" y="15556"/>
                  </a:lnTo>
                  <a:lnTo>
                    <a:pt x="19706" y="13081"/>
                  </a:lnTo>
                  <a:lnTo>
                    <a:pt x="17647" y="11412"/>
                  </a:lnTo>
                  <a:lnTo>
                    <a:pt x="15122" y="10800"/>
                  </a:lnTo>
                  <a:lnTo>
                    <a:pt x="6400" y="10800"/>
                  </a:lnTo>
                  <a:lnTo>
                    <a:pt x="5748" y="10021"/>
                  </a:lnTo>
                  <a:lnTo>
                    <a:pt x="5748" y="6828"/>
                  </a:lnTo>
                  <a:lnTo>
                    <a:pt x="6400" y="6049"/>
                  </a:lnTo>
                  <a:lnTo>
                    <a:pt x="18717" y="6049"/>
                  </a:lnTo>
                  <a:lnTo>
                    <a:pt x="18717" y="428"/>
                  </a:lnTo>
                  <a:lnTo>
                    <a:pt x="17876" y="239"/>
                  </a:lnTo>
                  <a:lnTo>
                    <a:pt x="16980" y="106"/>
                  </a:lnTo>
                  <a:lnTo>
                    <a:pt x="16053" y="26"/>
                  </a:lnTo>
                  <a:lnTo>
                    <a:pt x="15119"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75" name="Shape">
              <a:extLst>
                <a:ext uri="{FF2B5EF4-FFF2-40B4-BE49-F238E27FC236}">
                  <a16:creationId xmlns:a16="http://schemas.microsoft.com/office/drawing/2014/main" id="{839D6678-0F30-64A0-A81E-3E78472998D1}"/>
                </a:ext>
              </a:extLst>
            </p:cNvPr>
            <p:cNvSpPr/>
            <p:nvPr/>
          </p:nvSpPr>
          <p:spPr>
            <a:xfrm>
              <a:off x="994337" y="0"/>
              <a:ext cx="91608" cy="12236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7216" y="21600"/>
                  </a:lnTo>
                  <a:lnTo>
                    <a:pt x="7216" y="4726"/>
                  </a:lnTo>
                  <a:lnTo>
                    <a:pt x="17951" y="4726"/>
                  </a:lnTo>
                  <a:lnTo>
                    <a:pt x="21600" y="3"/>
                  </a:lnTo>
                  <a:lnTo>
                    <a:pt x="0"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76" name="Shape">
              <a:extLst>
                <a:ext uri="{FF2B5EF4-FFF2-40B4-BE49-F238E27FC236}">
                  <a16:creationId xmlns:a16="http://schemas.microsoft.com/office/drawing/2014/main" id="{44F57D43-1274-D2C0-24FB-5DEFE496F341}"/>
                </a:ext>
              </a:extLst>
            </p:cNvPr>
            <p:cNvSpPr/>
            <p:nvPr/>
          </p:nvSpPr>
          <p:spPr>
            <a:xfrm>
              <a:off x="703683" y="0"/>
              <a:ext cx="64625" cy="122366"/>
            </a:xfrm>
            <a:custGeom>
              <a:avLst/>
              <a:gdLst/>
              <a:ahLst/>
              <a:cxnLst>
                <a:cxn ang="0">
                  <a:pos x="wd2" y="hd2"/>
                </a:cxn>
                <a:cxn ang="5400000">
                  <a:pos x="wd2" y="hd2"/>
                </a:cxn>
                <a:cxn ang="10800000">
                  <a:pos x="wd2" y="hd2"/>
                </a:cxn>
                <a:cxn ang="16200000">
                  <a:pos x="wd2" y="hd2"/>
                </a:cxn>
              </a:cxnLst>
              <a:rect l="0" t="0" r="r" b="b"/>
              <a:pathLst>
                <a:path w="21600" h="21600" extrusionOk="0">
                  <a:moveTo>
                    <a:pt x="11504" y="0"/>
                  </a:moveTo>
                  <a:lnTo>
                    <a:pt x="0" y="0"/>
                  </a:lnTo>
                  <a:lnTo>
                    <a:pt x="0" y="21600"/>
                  </a:lnTo>
                  <a:lnTo>
                    <a:pt x="10220" y="21600"/>
                  </a:lnTo>
                  <a:lnTo>
                    <a:pt x="10220" y="7449"/>
                  </a:lnTo>
                  <a:lnTo>
                    <a:pt x="21600" y="7449"/>
                  </a:lnTo>
                  <a:lnTo>
                    <a:pt x="11504"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77" name="Shape">
              <a:extLst>
                <a:ext uri="{FF2B5EF4-FFF2-40B4-BE49-F238E27FC236}">
                  <a16:creationId xmlns:a16="http://schemas.microsoft.com/office/drawing/2014/main" id="{6F81D7AA-17FB-529B-7A0D-4526786DD50C}"/>
                </a:ext>
              </a:extLst>
            </p:cNvPr>
            <p:cNvSpPr/>
            <p:nvPr/>
          </p:nvSpPr>
          <p:spPr>
            <a:xfrm>
              <a:off x="734258" y="42198"/>
              <a:ext cx="91805" cy="80168"/>
            </a:xfrm>
            <a:custGeom>
              <a:avLst/>
              <a:gdLst/>
              <a:ahLst/>
              <a:cxnLst>
                <a:cxn ang="0">
                  <a:pos x="wd2" y="hd2"/>
                </a:cxn>
                <a:cxn ang="5400000">
                  <a:pos x="wd2" y="hd2"/>
                </a:cxn>
                <a:cxn ang="10800000">
                  <a:pos x="wd2" y="hd2"/>
                </a:cxn>
                <a:cxn ang="16200000">
                  <a:pos x="wd2" y="hd2"/>
                </a:cxn>
              </a:cxnLst>
              <a:rect l="0" t="0" r="r" b="b"/>
              <a:pathLst>
                <a:path w="21600" h="21600" extrusionOk="0">
                  <a:moveTo>
                    <a:pt x="8011" y="0"/>
                  </a:moveTo>
                  <a:lnTo>
                    <a:pt x="0" y="0"/>
                  </a:lnTo>
                  <a:lnTo>
                    <a:pt x="13499" y="21600"/>
                  </a:lnTo>
                  <a:lnTo>
                    <a:pt x="21600" y="21600"/>
                  </a:lnTo>
                  <a:lnTo>
                    <a:pt x="21600" y="10229"/>
                  </a:lnTo>
                  <a:lnTo>
                    <a:pt x="14404" y="10229"/>
                  </a:lnTo>
                  <a:lnTo>
                    <a:pt x="8011"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78" name="Rectangle">
              <a:extLst>
                <a:ext uri="{FF2B5EF4-FFF2-40B4-BE49-F238E27FC236}">
                  <a16:creationId xmlns:a16="http://schemas.microsoft.com/office/drawing/2014/main" id="{04E90E31-0D44-6060-18C4-04EDB2173C6A}"/>
                </a:ext>
              </a:extLst>
            </p:cNvPr>
            <p:cNvSpPr/>
            <p:nvPr/>
          </p:nvSpPr>
          <p:spPr>
            <a:xfrm>
              <a:off x="795478" y="113"/>
              <a:ext cx="30585" cy="80052"/>
            </a:xfrm>
            <a:prstGeom prst="rect">
              <a:avLst/>
            </a:pr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79" name="Rectangle">
              <a:extLst>
                <a:ext uri="{FF2B5EF4-FFF2-40B4-BE49-F238E27FC236}">
                  <a16:creationId xmlns:a16="http://schemas.microsoft.com/office/drawing/2014/main" id="{5D89FADF-1523-B1B4-0455-FB22C3351AD6}"/>
                </a:ext>
              </a:extLst>
            </p:cNvPr>
            <p:cNvSpPr/>
            <p:nvPr/>
          </p:nvSpPr>
          <p:spPr>
            <a:xfrm>
              <a:off x="61334" y="26769"/>
              <a:ext cx="30610" cy="95595"/>
            </a:xfrm>
            <a:prstGeom prst="rect">
              <a:avLst/>
            </a:pr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80" name="Shape">
              <a:extLst>
                <a:ext uri="{FF2B5EF4-FFF2-40B4-BE49-F238E27FC236}">
                  <a16:creationId xmlns:a16="http://schemas.microsoft.com/office/drawing/2014/main" id="{6506568C-06B3-AC1A-BA33-32969259AE1A}"/>
                </a:ext>
              </a:extLst>
            </p:cNvPr>
            <p:cNvSpPr/>
            <p:nvPr/>
          </p:nvSpPr>
          <p:spPr>
            <a:xfrm>
              <a:off x="-2" y="-2"/>
              <a:ext cx="91946" cy="2678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5"/>
                  </a:lnTo>
                  <a:lnTo>
                    <a:pt x="3633" y="21600"/>
                  </a:lnTo>
                  <a:lnTo>
                    <a:pt x="21600" y="21590"/>
                  </a:lnTo>
                  <a:lnTo>
                    <a:pt x="21600"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81" name="Shape">
              <a:extLst>
                <a:ext uri="{FF2B5EF4-FFF2-40B4-BE49-F238E27FC236}">
                  <a16:creationId xmlns:a16="http://schemas.microsoft.com/office/drawing/2014/main" id="{EA0F79C9-CBA1-A18E-DCC7-95CB7571CCA2}"/>
                </a:ext>
              </a:extLst>
            </p:cNvPr>
            <p:cNvSpPr/>
            <p:nvPr/>
          </p:nvSpPr>
          <p:spPr>
            <a:xfrm>
              <a:off x="416838" y="0"/>
              <a:ext cx="64618" cy="122366"/>
            </a:xfrm>
            <a:custGeom>
              <a:avLst/>
              <a:gdLst/>
              <a:ahLst/>
              <a:cxnLst>
                <a:cxn ang="0">
                  <a:pos x="wd2" y="hd2"/>
                </a:cxn>
                <a:cxn ang="5400000">
                  <a:pos x="wd2" y="hd2"/>
                </a:cxn>
                <a:cxn ang="10800000">
                  <a:pos x="wd2" y="hd2"/>
                </a:cxn>
                <a:cxn ang="16200000">
                  <a:pos x="wd2" y="hd2"/>
                </a:cxn>
              </a:cxnLst>
              <a:rect l="0" t="0" r="r" b="b"/>
              <a:pathLst>
                <a:path w="21600" h="21600" extrusionOk="0">
                  <a:moveTo>
                    <a:pt x="11504" y="0"/>
                  </a:moveTo>
                  <a:lnTo>
                    <a:pt x="0" y="0"/>
                  </a:lnTo>
                  <a:lnTo>
                    <a:pt x="0" y="21600"/>
                  </a:lnTo>
                  <a:lnTo>
                    <a:pt x="10221" y="21600"/>
                  </a:lnTo>
                  <a:lnTo>
                    <a:pt x="10221" y="7449"/>
                  </a:lnTo>
                  <a:lnTo>
                    <a:pt x="21600" y="7449"/>
                  </a:lnTo>
                  <a:lnTo>
                    <a:pt x="11504"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82" name="Shape">
              <a:extLst>
                <a:ext uri="{FF2B5EF4-FFF2-40B4-BE49-F238E27FC236}">
                  <a16:creationId xmlns:a16="http://schemas.microsoft.com/office/drawing/2014/main" id="{BBEA2834-1BDD-72F8-16D6-01C8FCEAC800}"/>
                </a:ext>
              </a:extLst>
            </p:cNvPr>
            <p:cNvSpPr/>
            <p:nvPr/>
          </p:nvSpPr>
          <p:spPr>
            <a:xfrm>
              <a:off x="447414" y="42198"/>
              <a:ext cx="91807" cy="80168"/>
            </a:xfrm>
            <a:custGeom>
              <a:avLst/>
              <a:gdLst/>
              <a:ahLst/>
              <a:cxnLst>
                <a:cxn ang="0">
                  <a:pos x="wd2" y="hd2"/>
                </a:cxn>
                <a:cxn ang="5400000">
                  <a:pos x="wd2" y="hd2"/>
                </a:cxn>
                <a:cxn ang="10800000">
                  <a:pos x="wd2" y="hd2"/>
                </a:cxn>
                <a:cxn ang="16200000">
                  <a:pos x="wd2" y="hd2"/>
                </a:cxn>
              </a:cxnLst>
              <a:rect l="0" t="0" r="r" b="b"/>
              <a:pathLst>
                <a:path w="21600" h="21600" extrusionOk="0">
                  <a:moveTo>
                    <a:pt x="8008" y="0"/>
                  </a:moveTo>
                  <a:lnTo>
                    <a:pt x="0" y="0"/>
                  </a:lnTo>
                  <a:lnTo>
                    <a:pt x="13499" y="21600"/>
                  </a:lnTo>
                  <a:lnTo>
                    <a:pt x="21600" y="21600"/>
                  </a:lnTo>
                  <a:lnTo>
                    <a:pt x="21600" y="10229"/>
                  </a:lnTo>
                  <a:lnTo>
                    <a:pt x="14401" y="10229"/>
                  </a:lnTo>
                  <a:lnTo>
                    <a:pt x="8008"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83" name="Rectangle">
              <a:extLst>
                <a:ext uri="{FF2B5EF4-FFF2-40B4-BE49-F238E27FC236}">
                  <a16:creationId xmlns:a16="http://schemas.microsoft.com/office/drawing/2014/main" id="{598A435C-4928-5DBD-8DD2-98FE25DC2D87}"/>
                </a:ext>
              </a:extLst>
            </p:cNvPr>
            <p:cNvSpPr/>
            <p:nvPr/>
          </p:nvSpPr>
          <p:spPr>
            <a:xfrm>
              <a:off x="508623" y="113"/>
              <a:ext cx="30598" cy="80052"/>
            </a:xfrm>
            <a:prstGeom prst="rect">
              <a:avLst/>
            </a:pr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gr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281832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5051478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3" name="Picture Placeholder 433" descr="A desk with technical drawings, pencil and tools">
            <a:extLst>
              <a:ext uri="{FF2B5EF4-FFF2-40B4-BE49-F238E27FC236}">
                <a16:creationId xmlns:a16="http://schemas.microsoft.com/office/drawing/2014/main" id="{34BADCB9-88FF-853F-7CB9-967EA4291DB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3916794" y="1559081"/>
            <a:ext cx="5741486" cy="1231106"/>
          </a:xfrm>
          <a:prstGeom prst="rect">
            <a:avLst/>
          </a:prstGeom>
        </p:spPr>
        <p:txBody>
          <a:bodyPr wrap="square" anchor="t">
            <a:spAutoFit/>
          </a:bodyPr>
          <a:lstStyle>
            <a:lvl1pPr algn="r">
              <a:defRPr sz="4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2818321"/>
            <a:ext cx="2735044" cy="788724"/>
          </a:xfrm>
          <a:prstGeom prst="rect">
            <a:avLst/>
          </a:prstGeom>
        </p:spPr>
        <p:txBody>
          <a:bodyPr wrap="none" tIns="144000">
            <a:spAutoFit/>
          </a:bodyPr>
          <a:lstStyle>
            <a:lvl1pPr algn="r">
              <a:defRPr sz="1800" b="0" i="0">
                <a:solidFill>
                  <a:schemeClr val="tx1">
                    <a:lumMod val="50000"/>
                    <a:lumOff val="50000"/>
                  </a:schemeClr>
                </a:solidFill>
                <a:latin typeface="Apex New Book" panose="02010600040501010103" pitchFamily="2" charset="77"/>
                <a:ea typeface="Apex New Book"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3592434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pic>
        <p:nvPicPr>
          <p:cNvPr id="3" name="Picture Placeholder 433">
            <a:extLst>
              <a:ext uri="{FF2B5EF4-FFF2-40B4-BE49-F238E27FC236}">
                <a16:creationId xmlns:a16="http://schemas.microsoft.com/office/drawing/2014/main" id="{34BADCB9-88FF-853F-7CB9-967EA4291DB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66A86DB4-8A0E-5852-A8CA-D1F0D4A0FEF2}"/>
              </a:ext>
            </a:extLst>
          </p:cNvPr>
          <p:cNvSpPr/>
          <p:nvPr userDrawn="1"/>
        </p:nvSpPr>
        <p:spPr>
          <a:xfrm>
            <a:off x="0" y="0"/>
            <a:ext cx="12192000" cy="6858000"/>
          </a:xfrm>
          <a:prstGeom prst="rect">
            <a:avLst/>
          </a:prstGeom>
          <a:solidFill>
            <a:schemeClr val="bg2">
              <a:alpha val="16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dirty="0">
              <a:solidFill>
                <a:schemeClr val="tx1"/>
              </a:solidFill>
            </a:endParaRPr>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3916794" y="1559081"/>
            <a:ext cx="5741486" cy="1231106"/>
          </a:xfrm>
          <a:prstGeom prst="rect">
            <a:avLst/>
          </a:prstGeom>
        </p:spPr>
        <p:txBody>
          <a:bodyPr wrap="square" anchor="t">
            <a:spAutoFit/>
          </a:bodyPr>
          <a:lstStyle>
            <a:lvl1pPr algn="r">
              <a:defRPr sz="4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281832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29222224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pic>
        <p:nvPicPr>
          <p:cNvPr id="4" name="Picture Placeholder 115" descr="Aerial view of container ship">
            <a:extLst>
              <a:ext uri="{FF2B5EF4-FFF2-40B4-BE49-F238E27FC236}">
                <a16:creationId xmlns:a16="http://schemas.microsoft.com/office/drawing/2014/main" id="{7B4597E5-7462-D917-B3FC-691CFD46CE3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flipH="1">
            <a:off x="0" y="0"/>
            <a:ext cx="12192000" cy="6858000"/>
          </a:xfrm>
          <a:prstGeom prst="rect">
            <a:avLst/>
          </a:prstGeom>
          <a:pattFill prst="diagBrick">
            <a:fgClr>
              <a:schemeClr val="tx2">
                <a:lumMod val="20000"/>
                <a:lumOff val="80000"/>
              </a:schemeClr>
            </a:fgClr>
            <a:bgClr>
              <a:schemeClr val="bg1"/>
            </a:bgClr>
          </a:pattFill>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3916794" y="1559081"/>
            <a:ext cx="5741486" cy="1231106"/>
          </a:xfrm>
          <a:prstGeom prst="rect">
            <a:avLst/>
          </a:prstGeom>
        </p:spPr>
        <p:txBody>
          <a:bodyPr wrap="square" anchor="t">
            <a:spAutoFit/>
          </a:bodyPr>
          <a:lstStyle>
            <a:lvl1pPr algn="r">
              <a:defRPr sz="4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281832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9484549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pic>
        <p:nvPicPr>
          <p:cNvPr id="2" name="Picture Placeholder 115">
            <a:extLst>
              <a:ext uri="{FF2B5EF4-FFF2-40B4-BE49-F238E27FC236}">
                <a16:creationId xmlns:a16="http://schemas.microsoft.com/office/drawing/2014/main" id="{EE5FA182-F7DE-7FF9-AF9F-6B97D1F0618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flipH="1">
            <a:off x="0" y="0"/>
            <a:ext cx="12192000" cy="6858000"/>
          </a:xfrm>
          <a:prstGeom prst="rect">
            <a:avLst/>
          </a:prstGeom>
          <a:pattFill prst="diagBrick">
            <a:fgClr>
              <a:schemeClr val="tx2">
                <a:lumMod val="20000"/>
                <a:lumOff val="80000"/>
              </a:schemeClr>
            </a:fgClr>
            <a:bgClr>
              <a:schemeClr val="bg1"/>
            </a:bgClr>
          </a:pattFill>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3916794" y="1559081"/>
            <a:ext cx="5741486" cy="1231106"/>
          </a:xfrm>
          <a:prstGeom prst="rect">
            <a:avLst/>
          </a:prstGeom>
        </p:spPr>
        <p:txBody>
          <a:bodyPr wrap="square" anchor="t">
            <a:spAutoFit/>
          </a:bodyPr>
          <a:lstStyle>
            <a:lvl1pPr algn="r">
              <a:defRPr sz="4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281832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19349273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pic>
        <p:nvPicPr>
          <p:cNvPr id="2" name="Picture Placeholder 115">
            <a:extLst>
              <a:ext uri="{FF2B5EF4-FFF2-40B4-BE49-F238E27FC236}">
                <a16:creationId xmlns:a16="http://schemas.microsoft.com/office/drawing/2014/main" id="{EE5FA182-F7DE-7FF9-AF9F-6B97D1F0618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pattFill prst="diagBrick">
            <a:fgClr>
              <a:schemeClr val="tx2">
                <a:lumMod val="20000"/>
                <a:lumOff val="80000"/>
              </a:schemeClr>
            </a:fgClr>
            <a:bgClr>
              <a:schemeClr val="bg1"/>
            </a:bgClr>
          </a:pattFill>
        </p:spPr>
      </p:pic>
      <p:sp>
        <p:nvSpPr>
          <p:cNvPr id="3" name="Rectangle 2">
            <a:extLst>
              <a:ext uri="{FF2B5EF4-FFF2-40B4-BE49-F238E27FC236}">
                <a16:creationId xmlns:a16="http://schemas.microsoft.com/office/drawing/2014/main" id="{CA525C38-6FFD-DE61-F2F9-A74DA63DDA63}"/>
              </a:ext>
            </a:extLst>
          </p:cNvPr>
          <p:cNvSpPr/>
          <p:nvPr userDrawn="1"/>
        </p:nvSpPr>
        <p:spPr>
          <a:xfrm>
            <a:off x="0" y="0"/>
            <a:ext cx="12192000" cy="6858000"/>
          </a:xfrm>
          <a:prstGeom prst="rect">
            <a:avLst/>
          </a:prstGeom>
          <a:solidFill>
            <a:schemeClr val="bg2">
              <a:alpha val="2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dirty="0">
              <a:solidFill>
                <a:schemeClr val="tx1"/>
              </a:solidFill>
            </a:endParaRPr>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5452532" y="1559081"/>
            <a:ext cx="4205747" cy="1231106"/>
          </a:xfrm>
          <a:prstGeom prst="rect">
            <a:avLst/>
          </a:prstGeom>
        </p:spPr>
        <p:txBody>
          <a:bodyPr wrap="square" anchor="t">
            <a:spAutoFit/>
          </a:bodyPr>
          <a:lstStyle>
            <a:lvl1pPr algn="r">
              <a:defRPr sz="4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281832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21841017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3784C0-AEDF-10DD-4608-3BD04462041C}"/>
              </a:ext>
            </a:extLst>
          </p:cNvPr>
          <p:cNvSpPr/>
          <p:nvPr userDrawn="1"/>
        </p:nvSpPr>
        <p:spPr>
          <a:xfrm>
            <a:off x="1" y="0"/>
            <a:ext cx="12192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dirty="0">
              <a:solidFill>
                <a:schemeClr val="tx1"/>
              </a:solidFill>
            </a:endParaRPr>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5096932" y="1559081"/>
            <a:ext cx="4561347" cy="1231106"/>
          </a:xfrm>
          <a:prstGeom prst="rect">
            <a:avLst/>
          </a:prstGeom>
        </p:spPr>
        <p:txBody>
          <a:bodyPr wrap="square" anchor="t">
            <a:spAutoFit/>
          </a:bodyPr>
          <a:lstStyle>
            <a:lvl1pPr algn="r">
              <a:defRPr sz="4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281832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
        <p:nvSpPr>
          <p:cNvPr id="3" name="Graphic 4">
            <a:extLst>
              <a:ext uri="{FF2B5EF4-FFF2-40B4-BE49-F238E27FC236}">
                <a16:creationId xmlns:a16="http://schemas.microsoft.com/office/drawing/2014/main" id="{D1BD1A9C-0B6C-5E16-67BF-F46E6D548358}"/>
              </a:ext>
            </a:extLst>
          </p:cNvPr>
          <p:cNvSpPr/>
          <p:nvPr userDrawn="1"/>
        </p:nvSpPr>
        <p:spPr>
          <a:xfrm>
            <a:off x="629600" y="913946"/>
            <a:ext cx="9089796" cy="5365238"/>
          </a:xfrm>
          <a:custGeom>
            <a:avLst/>
            <a:gdLst>
              <a:gd name="connsiteX0" fmla="*/ 2718340 w 6829615"/>
              <a:gd name="connsiteY0" fmla="*/ 4031171 h 4031170"/>
              <a:gd name="connsiteX1" fmla="*/ 2288381 w 6829615"/>
              <a:gd name="connsiteY1" fmla="*/ 4028504 h 4031170"/>
              <a:gd name="connsiteX2" fmla="*/ 1978724 w 6829615"/>
              <a:gd name="connsiteY2" fmla="*/ 3663887 h 4031170"/>
              <a:gd name="connsiteX3" fmla="*/ 1978724 w 6829615"/>
              <a:gd name="connsiteY3" fmla="*/ 3314129 h 4031170"/>
              <a:gd name="connsiteX4" fmla="*/ 1742980 w 6829615"/>
              <a:gd name="connsiteY4" fmla="*/ 2885599 h 4031170"/>
              <a:gd name="connsiteX5" fmla="*/ 1743742 w 6829615"/>
              <a:gd name="connsiteY5" fmla="*/ 2627662 h 4031170"/>
              <a:gd name="connsiteX6" fmla="*/ 1603534 w 6829615"/>
              <a:gd name="connsiteY6" fmla="*/ 2383631 h 4031170"/>
              <a:gd name="connsiteX7" fmla="*/ 1603534 w 6829615"/>
              <a:gd name="connsiteY7" fmla="*/ 1988344 h 4031170"/>
              <a:gd name="connsiteX8" fmla="*/ 1563624 w 6829615"/>
              <a:gd name="connsiteY8" fmla="*/ 1916906 h 4031170"/>
              <a:gd name="connsiteX9" fmla="*/ 1009840 w 6829615"/>
              <a:gd name="connsiteY9" fmla="*/ 1916906 h 4031170"/>
              <a:gd name="connsiteX10" fmla="*/ 947833 w 6829615"/>
              <a:gd name="connsiteY10" fmla="*/ 2024443 h 4031170"/>
              <a:gd name="connsiteX11" fmla="*/ 351282 w 6829615"/>
              <a:gd name="connsiteY11" fmla="*/ 2024443 h 4031170"/>
              <a:gd name="connsiteX12" fmla="*/ 0 w 6829615"/>
              <a:gd name="connsiteY12" fmla="*/ 1478661 h 4031170"/>
              <a:gd name="connsiteX13" fmla="*/ 0 w 6829615"/>
              <a:gd name="connsiteY13" fmla="*/ 860965 h 4031170"/>
              <a:gd name="connsiteX14" fmla="*/ 512636 w 6829615"/>
              <a:gd name="connsiteY14" fmla="*/ 0 h 4031170"/>
              <a:gd name="connsiteX15" fmla="*/ 1361408 w 6829615"/>
              <a:gd name="connsiteY15" fmla="*/ 0 h 4031170"/>
              <a:gd name="connsiteX16" fmla="*/ 1537526 w 6829615"/>
              <a:gd name="connsiteY16" fmla="*/ 290417 h 4031170"/>
              <a:gd name="connsiteX17" fmla="*/ 1638967 w 6829615"/>
              <a:gd name="connsiteY17" fmla="*/ 289751 h 4031170"/>
              <a:gd name="connsiteX18" fmla="*/ 1798130 w 6829615"/>
              <a:gd name="connsiteY18" fmla="*/ 0 h 4031170"/>
              <a:gd name="connsiteX19" fmla="*/ 6829616 w 6829615"/>
              <a:gd name="connsiteY19" fmla="*/ 0 h 4031170"/>
              <a:gd name="connsiteX20" fmla="*/ 6829616 w 6829615"/>
              <a:gd name="connsiteY20" fmla="*/ 161925 h 4031170"/>
              <a:gd name="connsiteX21" fmla="*/ 1893951 w 6829615"/>
              <a:gd name="connsiteY21" fmla="*/ 161925 h 4031170"/>
              <a:gd name="connsiteX22" fmla="*/ 1735169 w 6829615"/>
              <a:gd name="connsiteY22" fmla="*/ 451104 h 4031170"/>
              <a:gd name="connsiteX23" fmla="*/ 1446752 w 6829615"/>
              <a:gd name="connsiteY23" fmla="*/ 452914 h 4031170"/>
              <a:gd name="connsiteX24" fmla="*/ 1270254 w 6829615"/>
              <a:gd name="connsiteY24" fmla="*/ 161925 h 4031170"/>
              <a:gd name="connsiteX25" fmla="*/ 604647 w 6829615"/>
              <a:gd name="connsiteY25" fmla="*/ 161925 h 4031170"/>
              <a:gd name="connsiteX26" fmla="*/ 161925 w 6829615"/>
              <a:gd name="connsiteY26" fmla="*/ 905447 h 4031170"/>
              <a:gd name="connsiteX27" fmla="*/ 161925 w 6829615"/>
              <a:gd name="connsiteY27" fmla="*/ 1431036 h 4031170"/>
              <a:gd name="connsiteX28" fmla="*/ 439674 w 6829615"/>
              <a:gd name="connsiteY28" fmla="*/ 1862518 h 4031170"/>
              <a:gd name="connsiteX29" fmla="*/ 854297 w 6829615"/>
              <a:gd name="connsiteY29" fmla="*/ 1862518 h 4031170"/>
              <a:gd name="connsiteX30" fmla="*/ 916305 w 6829615"/>
              <a:gd name="connsiteY30" fmla="*/ 1754981 h 4031170"/>
              <a:gd name="connsiteX31" fmla="*/ 1658684 w 6829615"/>
              <a:gd name="connsiteY31" fmla="*/ 1754981 h 4031170"/>
              <a:gd name="connsiteX32" fmla="*/ 1765459 w 6829615"/>
              <a:gd name="connsiteY32" fmla="*/ 1946148 h 4031170"/>
              <a:gd name="connsiteX33" fmla="*/ 1765459 w 6829615"/>
              <a:gd name="connsiteY33" fmla="*/ 2340388 h 4031170"/>
              <a:gd name="connsiteX34" fmla="*/ 1905762 w 6829615"/>
              <a:gd name="connsiteY34" fmla="*/ 2584704 h 4031170"/>
              <a:gd name="connsiteX35" fmla="*/ 1905000 w 6829615"/>
              <a:gd name="connsiteY35" fmla="*/ 2844260 h 4031170"/>
              <a:gd name="connsiteX36" fmla="*/ 2140649 w 6829615"/>
              <a:gd name="connsiteY36" fmla="*/ 3272504 h 4031170"/>
              <a:gd name="connsiteX37" fmla="*/ 2140649 w 6829615"/>
              <a:gd name="connsiteY37" fmla="*/ 3604451 h 4031170"/>
              <a:gd name="connsiteX38" fmla="*/ 2363724 w 6829615"/>
              <a:gd name="connsiteY38" fmla="*/ 3867055 h 4031170"/>
              <a:gd name="connsiteX39" fmla="*/ 2627090 w 6829615"/>
              <a:gd name="connsiteY39" fmla="*/ 3868674 h 4031170"/>
              <a:gd name="connsiteX40" fmla="*/ 2764250 w 6829615"/>
              <a:gd name="connsiteY40" fmla="*/ 3640646 h 4031170"/>
              <a:gd name="connsiteX41" fmla="*/ 2764250 w 6829615"/>
              <a:gd name="connsiteY41" fmla="*/ 3422047 h 4031170"/>
              <a:gd name="connsiteX42" fmla="*/ 3150203 w 6829615"/>
              <a:gd name="connsiteY42" fmla="*/ 2817019 h 4031170"/>
              <a:gd name="connsiteX43" fmla="*/ 3150203 w 6829615"/>
              <a:gd name="connsiteY43" fmla="*/ 2411444 h 4031170"/>
              <a:gd name="connsiteX44" fmla="*/ 3374231 w 6829615"/>
              <a:gd name="connsiteY44" fmla="*/ 2058067 h 4031170"/>
              <a:gd name="connsiteX45" fmla="*/ 3595973 w 6829615"/>
              <a:gd name="connsiteY45" fmla="*/ 2060448 h 4031170"/>
              <a:gd name="connsiteX46" fmla="*/ 3872960 w 6829615"/>
              <a:gd name="connsiteY46" fmla="*/ 1576007 h 4031170"/>
              <a:gd name="connsiteX47" fmla="*/ 3284982 w 6829615"/>
              <a:gd name="connsiteY47" fmla="*/ 1576007 h 4031170"/>
              <a:gd name="connsiteX48" fmla="*/ 3057049 w 6829615"/>
              <a:gd name="connsiteY48" fmla="*/ 1184529 h 4031170"/>
              <a:gd name="connsiteX49" fmla="*/ 3057525 w 6829615"/>
              <a:gd name="connsiteY49" fmla="*/ 867728 h 4031170"/>
              <a:gd name="connsiteX50" fmla="*/ 2748724 w 6829615"/>
              <a:gd name="connsiteY50" fmla="*/ 440912 h 4031170"/>
              <a:gd name="connsiteX51" fmla="*/ 2058638 w 6829615"/>
              <a:gd name="connsiteY51" fmla="*/ 440912 h 4031170"/>
              <a:gd name="connsiteX52" fmla="*/ 1873853 w 6829615"/>
              <a:gd name="connsiteY52" fmla="*/ 778097 h 4031170"/>
              <a:gd name="connsiteX53" fmla="*/ 1305116 w 6829615"/>
              <a:gd name="connsiteY53" fmla="*/ 778097 h 4031170"/>
              <a:gd name="connsiteX54" fmla="*/ 1102233 w 6829615"/>
              <a:gd name="connsiteY54" fmla="*/ 431387 h 4031170"/>
              <a:gd name="connsiteX55" fmla="*/ 739426 w 6829615"/>
              <a:gd name="connsiteY55" fmla="*/ 431387 h 4031170"/>
              <a:gd name="connsiteX56" fmla="*/ 421196 w 6829615"/>
              <a:gd name="connsiteY56" fmla="*/ 995077 h 4031170"/>
              <a:gd name="connsiteX57" fmla="*/ 428435 w 6829615"/>
              <a:gd name="connsiteY57" fmla="*/ 1339787 h 4031170"/>
              <a:gd name="connsiteX58" fmla="*/ 598075 w 6829615"/>
              <a:gd name="connsiteY58" fmla="*/ 1584389 h 4031170"/>
              <a:gd name="connsiteX59" fmla="*/ 720471 w 6829615"/>
              <a:gd name="connsiteY59" fmla="*/ 1584389 h 4031170"/>
              <a:gd name="connsiteX60" fmla="*/ 823817 w 6829615"/>
              <a:gd name="connsiteY60" fmla="*/ 1449229 h 4031170"/>
              <a:gd name="connsiteX61" fmla="*/ 1788795 w 6829615"/>
              <a:gd name="connsiteY61" fmla="*/ 1449229 h 4031170"/>
              <a:gd name="connsiteX62" fmla="*/ 2030825 w 6829615"/>
              <a:gd name="connsiteY62" fmla="*/ 1890046 h 4031170"/>
              <a:gd name="connsiteX63" fmla="*/ 2030825 w 6829615"/>
              <a:gd name="connsiteY63" fmla="*/ 2294763 h 4031170"/>
              <a:gd name="connsiteX64" fmla="*/ 2171414 w 6829615"/>
              <a:gd name="connsiteY64" fmla="*/ 2536222 h 4031170"/>
              <a:gd name="connsiteX65" fmla="*/ 2171414 w 6829615"/>
              <a:gd name="connsiteY65" fmla="*/ 2782348 h 4031170"/>
              <a:gd name="connsiteX66" fmla="*/ 2424017 w 6829615"/>
              <a:gd name="connsiteY66" fmla="*/ 3204782 h 4031170"/>
              <a:gd name="connsiteX67" fmla="*/ 2424017 w 6829615"/>
              <a:gd name="connsiteY67" fmla="*/ 3455861 h 4031170"/>
              <a:gd name="connsiteX68" fmla="*/ 2493740 w 6829615"/>
              <a:gd name="connsiteY68" fmla="*/ 3546824 h 4031170"/>
              <a:gd name="connsiteX69" fmla="*/ 2523554 w 6829615"/>
              <a:gd name="connsiteY69" fmla="*/ 3497485 h 4031170"/>
              <a:gd name="connsiteX70" fmla="*/ 2523554 w 6829615"/>
              <a:gd name="connsiteY70" fmla="*/ 3311366 h 4031170"/>
              <a:gd name="connsiteX71" fmla="*/ 2882741 w 6829615"/>
              <a:gd name="connsiteY71" fmla="*/ 2736723 h 4031170"/>
              <a:gd name="connsiteX72" fmla="*/ 2885694 w 6829615"/>
              <a:gd name="connsiteY72" fmla="*/ 2291906 h 4031170"/>
              <a:gd name="connsiteX73" fmla="*/ 3159919 w 6829615"/>
              <a:gd name="connsiteY73" fmla="*/ 1831372 h 4031170"/>
              <a:gd name="connsiteX74" fmla="*/ 3448907 w 6829615"/>
              <a:gd name="connsiteY74" fmla="*/ 1830324 h 4031170"/>
              <a:gd name="connsiteX75" fmla="*/ 3463671 w 6829615"/>
              <a:gd name="connsiteY75" fmla="*/ 1805464 h 4031170"/>
              <a:gd name="connsiteX76" fmla="*/ 3139345 w 6829615"/>
              <a:gd name="connsiteY76" fmla="*/ 1804226 h 4031170"/>
              <a:gd name="connsiteX77" fmla="*/ 2795969 w 6829615"/>
              <a:gd name="connsiteY77" fmla="*/ 1241489 h 4031170"/>
              <a:gd name="connsiteX78" fmla="*/ 2806637 w 6829615"/>
              <a:gd name="connsiteY78" fmla="*/ 959072 h 4031170"/>
              <a:gd name="connsiteX79" fmla="*/ 2635949 w 6829615"/>
              <a:gd name="connsiteY79" fmla="*/ 708470 h 4031170"/>
              <a:gd name="connsiteX80" fmla="*/ 2205990 w 6829615"/>
              <a:gd name="connsiteY80" fmla="*/ 706184 h 4031170"/>
              <a:gd name="connsiteX81" fmla="*/ 2018062 w 6829615"/>
              <a:gd name="connsiteY81" fmla="*/ 1035939 h 4031170"/>
              <a:gd name="connsiteX82" fmla="*/ 1136618 w 6829615"/>
              <a:gd name="connsiteY82" fmla="*/ 1035939 h 4031170"/>
              <a:gd name="connsiteX83" fmla="*/ 966883 w 6829615"/>
              <a:gd name="connsiteY83" fmla="*/ 719423 h 4031170"/>
              <a:gd name="connsiteX84" fmla="*/ 906685 w 6829615"/>
              <a:gd name="connsiteY84" fmla="*/ 719423 h 4031170"/>
              <a:gd name="connsiteX85" fmla="*/ 707708 w 6829615"/>
              <a:gd name="connsiteY85" fmla="*/ 1096709 h 4031170"/>
              <a:gd name="connsiteX86" fmla="*/ 708946 w 6829615"/>
              <a:gd name="connsiteY86" fmla="*/ 1153954 h 4031170"/>
              <a:gd name="connsiteX87" fmla="*/ 2203990 w 6829615"/>
              <a:gd name="connsiteY87" fmla="*/ 1154811 h 4031170"/>
              <a:gd name="connsiteX88" fmla="*/ 2355342 w 6829615"/>
              <a:gd name="connsiteY88" fmla="*/ 858298 h 4031170"/>
              <a:gd name="connsiteX89" fmla="*/ 2559749 w 6829615"/>
              <a:gd name="connsiteY89" fmla="*/ 858298 h 4031170"/>
              <a:gd name="connsiteX90" fmla="*/ 2688812 w 6829615"/>
              <a:gd name="connsiteY90" fmla="*/ 1028414 h 4031170"/>
              <a:gd name="connsiteX91" fmla="*/ 2688812 w 6829615"/>
              <a:gd name="connsiteY91" fmla="*/ 1353217 h 4031170"/>
              <a:gd name="connsiteX92" fmla="*/ 3007519 w 6829615"/>
              <a:gd name="connsiteY92" fmla="*/ 1887664 h 4031170"/>
              <a:gd name="connsiteX93" fmla="*/ 2767394 w 6829615"/>
              <a:gd name="connsiteY93" fmla="*/ 2247900 h 4031170"/>
              <a:gd name="connsiteX94" fmla="*/ 2761583 w 6829615"/>
              <a:gd name="connsiteY94" fmla="*/ 2718149 h 4031170"/>
              <a:gd name="connsiteX95" fmla="*/ 2500313 w 6829615"/>
              <a:gd name="connsiteY95" fmla="*/ 3111532 h 4031170"/>
              <a:gd name="connsiteX96" fmla="*/ 2262378 w 6829615"/>
              <a:gd name="connsiteY96" fmla="*/ 2712149 h 4031170"/>
              <a:gd name="connsiteX97" fmla="*/ 2262378 w 6829615"/>
              <a:gd name="connsiteY97" fmla="*/ 2427446 h 4031170"/>
              <a:gd name="connsiteX98" fmla="*/ 2158460 w 6829615"/>
              <a:gd name="connsiteY98" fmla="*/ 2257139 h 4031170"/>
              <a:gd name="connsiteX99" fmla="*/ 2158460 w 6829615"/>
              <a:gd name="connsiteY99" fmla="*/ 1856708 h 4031170"/>
              <a:gd name="connsiteX100" fmla="*/ 1913192 w 6829615"/>
              <a:gd name="connsiteY100" fmla="*/ 1441323 h 4031170"/>
              <a:gd name="connsiteX101" fmla="*/ 2415635 w 6829615"/>
              <a:gd name="connsiteY101" fmla="*/ 1441323 h 4031170"/>
              <a:gd name="connsiteX102" fmla="*/ 2683859 w 6829615"/>
              <a:gd name="connsiteY102" fmla="*/ 1863090 h 4031170"/>
              <a:gd name="connsiteX103" fmla="*/ 2526887 w 6829615"/>
              <a:gd name="connsiteY103" fmla="*/ 2100072 h 4031170"/>
              <a:gd name="connsiteX104" fmla="*/ 2526887 w 6829615"/>
              <a:gd name="connsiteY104" fmla="*/ 2145125 h 4031170"/>
              <a:gd name="connsiteX105" fmla="*/ 2364962 w 6829615"/>
              <a:gd name="connsiteY105" fmla="*/ 2145125 h 4031170"/>
              <a:gd name="connsiteX106" fmla="*/ 2364962 w 6829615"/>
              <a:gd name="connsiteY106" fmla="*/ 2051399 h 4031170"/>
              <a:gd name="connsiteX107" fmla="*/ 2490788 w 6829615"/>
              <a:gd name="connsiteY107" fmla="*/ 1861280 h 4031170"/>
              <a:gd name="connsiteX108" fmla="*/ 2326672 w 6829615"/>
              <a:gd name="connsiteY108" fmla="*/ 1603248 h 4031170"/>
              <a:gd name="connsiteX109" fmla="*/ 2196846 w 6829615"/>
              <a:gd name="connsiteY109" fmla="*/ 1603248 h 4031170"/>
              <a:gd name="connsiteX110" fmla="*/ 2320385 w 6829615"/>
              <a:gd name="connsiteY110" fmla="*/ 1812417 h 4031170"/>
              <a:gd name="connsiteX111" fmla="*/ 2320385 w 6829615"/>
              <a:gd name="connsiteY111" fmla="*/ 2211705 h 4031170"/>
              <a:gd name="connsiteX112" fmla="*/ 2424303 w 6829615"/>
              <a:gd name="connsiteY112" fmla="*/ 2381917 h 4031170"/>
              <a:gd name="connsiteX113" fmla="*/ 2424303 w 6829615"/>
              <a:gd name="connsiteY113" fmla="*/ 2667572 h 4031170"/>
              <a:gd name="connsiteX114" fmla="*/ 2507742 w 6829615"/>
              <a:gd name="connsiteY114" fmla="*/ 2807684 h 4031170"/>
              <a:gd name="connsiteX115" fmla="*/ 2600325 w 6829615"/>
              <a:gd name="connsiteY115" fmla="*/ 2668334 h 4031170"/>
              <a:gd name="connsiteX116" fmla="*/ 2606040 w 6829615"/>
              <a:gd name="connsiteY116" fmla="*/ 2197894 h 4031170"/>
              <a:gd name="connsiteX117" fmla="*/ 2816066 w 6829615"/>
              <a:gd name="connsiteY117" fmla="*/ 1882902 h 4031170"/>
              <a:gd name="connsiteX118" fmla="*/ 2526887 w 6829615"/>
              <a:gd name="connsiteY118" fmla="*/ 1397794 h 4031170"/>
              <a:gd name="connsiteX119" fmla="*/ 2526887 w 6829615"/>
              <a:gd name="connsiteY119" fmla="*/ 1082897 h 4031170"/>
              <a:gd name="connsiteX120" fmla="*/ 2479358 w 6829615"/>
              <a:gd name="connsiteY120" fmla="*/ 1020223 h 4031170"/>
              <a:gd name="connsiteX121" fmla="*/ 2454497 w 6829615"/>
              <a:gd name="connsiteY121" fmla="*/ 1020223 h 4031170"/>
              <a:gd name="connsiteX122" fmla="*/ 2303145 w 6829615"/>
              <a:gd name="connsiteY122" fmla="*/ 1316831 h 4031170"/>
              <a:gd name="connsiteX123" fmla="*/ 759143 w 6829615"/>
              <a:gd name="connsiteY123" fmla="*/ 1315974 h 4031170"/>
              <a:gd name="connsiteX124" fmla="*/ 686562 w 6829615"/>
              <a:gd name="connsiteY124" fmla="*/ 1377315 h 4031170"/>
              <a:gd name="connsiteX125" fmla="*/ 602647 w 6829615"/>
              <a:gd name="connsiteY125" fmla="*/ 1378744 h 4031170"/>
              <a:gd name="connsiteX126" fmla="*/ 550259 w 6829615"/>
              <a:gd name="connsiteY126" fmla="*/ 1309402 h 4031170"/>
              <a:gd name="connsiteX127" fmla="*/ 545021 w 6829615"/>
              <a:gd name="connsiteY127" fmla="*/ 1058228 h 4031170"/>
              <a:gd name="connsiteX128" fmla="*/ 808958 w 6829615"/>
              <a:gd name="connsiteY128" fmla="*/ 557498 h 4031170"/>
              <a:gd name="connsiteX129" fmla="*/ 1063752 w 6829615"/>
              <a:gd name="connsiteY129" fmla="*/ 557498 h 4031170"/>
              <a:gd name="connsiteX130" fmla="*/ 1233583 w 6829615"/>
              <a:gd name="connsiteY130" fmla="*/ 874014 h 4031170"/>
              <a:gd name="connsiteX131" fmla="*/ 1923955 w 6829615"/>
              <a:gd name="connsiteY131" fmla="*/ 874014 h 4031170"/>
              <a:gd name="connsiteX132" fmla="*/ 2112264 w 6829615"/>
              <a:gd name="connsiteY132" fmla="*/ 543687 h 4031170"/>
              <a:gd name="connsiteX133" fmla="*/ 2721864 w 6829615"/>
              <a:gd name="connsiteY133" fmla="*/ 547021 h 4031170"/>
              <a:gd name="connsiteX134" fmla="*/ 2970371 w 6829615"/>
              <a:gd name="connsiteY134" fmla="*/ 911924 h 4031170"/>
              <a:gd name="connsiteX135" fmla="*/ 2959608 w 6829615"/>
              <a:gd name="connsiteY135" fmla="*/ 1198721 h 4031170"/>
              <a:gd name="connsiteX136" fmla="*/ 3230404 w 6829615"/>
              <a:gd name="connsiteY136" fmla="*/ 1642682 h 4031170"/>
              <a:gd name="connsiteX137" fmla="*/ 3747326 w 6829615"/>
              <a:gd name="connsiteY137" fmla="*/ 1644587 h 4031170"/>
              <a:gd name="connsiteX138" fmla="*/ 3541300 w 6829615"/>
              <a:gd name="connsiteY138" fmla="*/ 1991868 h 4031170"/>
              <a:gd name="connsiteX139" fmla="*/ 3252216 w 6829615"/>
              <a:gd name="connsiteY139" fmla="*/ 1993011 h 4031170"/>
              <a:gd name="connsiteX140" fmla="*/ 3047333 w 6829615"/>
              <a:gd name="connsiteY140" fmla="*/ 2336959 h 4031170"/>
              <a:gd name="connsiteX141" fmla="*/ 3044381 w 6829615"/>
              <a:gd name="connsiteY141" fmla="*/ 2783681 h 4031170"/>
              <a:gd name="connsiteX142" fmla="*/ 2685479 w 6829615"/>
              <a:gd name="connsiteY142" fmla="*/ 3357848 h 4031170"/>
              <a:gd name="connsiteX143" fmla="*/ 2685479 w 6829615"/>
              <a:gd name="connsiteY143" fmla="*/ 3542633 h 4031170"/>
              <a:gd name="connsiteX144" fmla="*/ 2572417 w 6829615"/>
              <a:gd name="connsiteY144" fmla="*/ 3729704 h 4031170"/>
              <a:gd name="connsiteX145" fmla="*/ 2429923 w 6829615"/>
              <a:gd name="connsiteY145" fmla="*/ 3729704 h 4031170"/>
              <a:gd name="connsiteX146" fmla="*/ 2262092 w 6829615"/>
              <a:gd name="connsiteY146" fmla="*/ 3510820 h 4031170"/>
              <a:gd name="connsiteX147" fmla="*/ 2262092 w 6829615"/>
              <a:gd name="connsiteY147" fmla="*/ 3249454 h 4031170"/>
              <a:gd name="connsiteX148" fmla="*/ 2009489 w 6829615"/>
              <a:gd name="connsiteY148" fmla="*/ 2827115 h 4031170"/>
              <a:gd name="connsiteX149" fmla="*/ 2009489 w 6829615"/>
              <a:gd name="connsiteY149" fmla="*/ 2579941 h 4031170"/>
              <a:gd name="connsiteX150" fmla="*/ 1868900 w 6829615"/>
              <a:gd name="connsiteY150" fmla="*/ 2338483 h 4031170"/>
              <a:gd name="connsiteX151" fmla="*/ 1868900 w 6829615"/>
              <a:gd name="connsiteY151" fmla="*/ 1931575 h 4031170"/>
              <a:gd name="connsiteX152" fmla="*/ 1692974 w 6829615"/>
              <a:gd name="connsiteY152" fmla="*/ 1611154 h 4031170"/>
              <a:gd name="connsiteX153" fmla="*/ 903827 w 6829615"/>
              <a:gd name="connsiteY153" fmla="*/ 1611154 h 4031170"/>
              <a:gd name="connsiteX154" fmla="*/ 800481 w 6829615"/>
              <a:gd name="connsiteY154" fmla="*/ 1746314 h 4031170"/>
              <a:gd name="connsiteX155" fmla="*/ 513398 w 6829615"/>
              <a:gd name="connsiteY155" fmla="*/ 1746314 h 4031170"/>
              <a:gd name="connsiteX156" fmla="*/ 267653 w 6829615"/>
              <a:gd name="connsiteY156" fmla="*/ 1391984 h 4031170"/>
              <a:gd name="connsiteX157" fmla="*/ 258413 w 6829615"/>
              <a:gd name="connsiteY157" fmla="*/ 954119 h 4031170"/>
              <a:gd name="connsiteX158" fmla="*/ 644843 w 6829615"/>
              <a:gd name="connsiteY158" fmla="*/ 269462 h 4031170"/>
              <a:gd name="connsiteX159" fmla="*/ 1195102 w 6829615"/>
              <a:gd name="connsiteY159" fmla="*/ 269462 h 4031170"/>
              <a:gd name="connsiteX160" fmla="*/ 1397984 w 6829615"/>
              <a:gd name="connsiteY160" fmla="*/ 616172 h 4031170"/>
              <a:gd name="connsiteX161" fmla="*/ 1777937 w 6829615"/>
              <a:gd name="connsiteY161" fmla="*/ 616172 h 4031170"/>
              <a:gd name="connsiteX162" fmla="*/ 1962722 w 6829615"/>
              <a:gd name="connsiteY162" fmla="*/ 278987 h 4031170"/>
              <a:gd name="connsiteX163" fmla="*/ 2831402 w 6829615"/>
              <a:gd name="connsiteY163" fmla="*/ 278987 h 4031170"/>
              <a:gd name="connsiteX164" fmla="*/ 3219545 w 6829615"/>
              <a:gd name="connsiteY164" fmla="*/ 815435 h 4031170"/>
              <a:gd name="connsiteX165" fmla="*/ 3219069 w 6829615"/>
              <a:gd name="connsiteY165" fmla="*/ 1140905 h 4031170"/>
              <a:gd name="connsiteX166" fmla="*/ 3378041 w 6829615"/>
              <a:gd name="connsiteY166" fmla="*/ 1414082 h 4031170"/>
              <a:gd name="connsiteX167" fmla="*/ 4152138 w 6829615"/>
              <a:gd name="connsiteY167" fmla="*/ 1414082 h 4031170"/>
              <a:gd name="connsiteX168" fmla="*/ 3689318 w 6829615"/>
              <a:gd name="connsiteY168" fmla="*/ 2223326 h 4031170"/>
              <a:gd name="connsiteX169" fmla="*/ 3462719 w 6829615"/>
              <a:gd name="connsiteY169" fmla="*/ 2220944 h 4031170"/>
              <a:gd name="connsiteX170" fmla="*/ 3312128 w 6829615"/>
              <a:gd name="connsiteY170" fmla="*/ 2458498 h 4031170"/>
              <a:gd name="connsiteX171" fmla="*/ 3312128 w 6829615"/>
              <a:gd name="connsiteY171" fmla="*/ 2864263 h 4031170"/>
              <a:gd name="connsiteX172" fmla="*/ 2926175 w 6829615"/>
              <a:gd name="connsiteY172" fmla="*/ 3469386 h 4031170"/>
              <a:gd name="connsiteX173" fmla="*/ 2926175 w 6829615"/>
              <a:gd name="connsiteY173" fmla="*/ 3685604 h 4031170"/>
              <a:gd name="connsiteX174" fmla="*/ 2718340 w 6829615"/>
              <a:gd name="connsiteY174" fmla="*/ 4031171 h 4031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6829615" h="4031170">
                <a:moveTo>
                  <a:pt x="2718340" y="4031171"/>
                </a:moveTo>
                <a:lnTo>
                  <a:pt x="2288381" y="4028504"/>
                </a:lnTo>
                <a:lnTo>
                  <a:pt x="1978724" y="3663887"/>
                </a:lnTo>
                <a:lnTo>
                  <a:pt x="1978724" y="3314129"/>
                </a:lnTo>
                <a:lnTo>
                  <a:pt x="1742980" y="2885599"/>
                </a:lnTo>
                <a:lnTo>
                  <a:pt x="1743742" y="2627662"/>
                </a:lnTo>
                <a:lnTo>
                  <a:pt x="1603534" y="2383631"/>
                </a:lnTo>
                <a:lnTo>
                  <a:pt x="1603534" y="1988344"/>
                </a:lnTo>
                <a:lnTo>
                  <a:pt x="1563624" y="1916906"/>
                </a:lnTo>
                <a:lnTo>
                  <a:pt x="1009840" y="1916906"/>
                </a:lnTo>
                <a:lnTo>
                  <a:pt x="947833" y="2024443"/>
                </a:lnTo>
                <a:lnTo>
                  <a:pt x="351282" y="2024443"/>
                </a:lnTo>
                <a:lnTo>
                  <a:pt x="0" y="1478661"/>
                </a:lnTo>
                <a:lnTo>
                  <a:pt x="0" y="860965"/>
                </a:lnTo>
                <a:lnTo>
                  <a:pt x="512636" y="0"/>
                </a:lnTo>
                <a:lnTo>
                  <a:pt x="1361408" y="0"/>
                </a:lnTo>
                <a:lnTo>
                  <a:pt x="1537526" y="290417"/>
                </a:lnTo>
                <a:lnTo>
                  <a:pt x="1638967" y="289751"/>
                </a:lnTo>
                <a:lnTo>
                  <a:pt x="1798130" y="0"/>
                </a:lnTo>
                <a:lnTo>
                  <a:pt x="6829616" y="0"/>
                </a:lnTo>
                <a:lnTo>
                  <a:pt x="6829616" y="161925"/>
                </a:lnTo>
                <a:lnTo>
                  <a:pt x="1893951" y="161925"/>
                </a:lnTo>
                <a:lnTo>
                  <a:pt x="1735169" y="451104"/>
                </a:lnTo>
                <a:lnTo>
                  <a:pt x="1446752" y="452914"/>
                </a:lnTo>
                <a:lnTo>
                  <a:pt x="1270254" y="161925"/>
                </a:lnTo>
                <a:lnTo>
                  <a:pt x="604647" y="161925"/>
                </a:lnTo>
                <a:lnTo>
                  <a:pt x="161925" y="905447"/>
                </a:lnTo>
                <a:lnTo>
                  <a:pt x="161925" y="1431036"/>
                </a:lnTo>
                <a:lnTo>
                  <a:pt x="439674" y="1862518"/>
                </a:lnTo>
                <a:lnTo>
                  <a:pt x="854297" y="1862518"/>
                </a:lnTo>
                <a:lnTo>
                  <a:pt x="916305" y="1754981"/>
                </a:lnTo>
                <a:lnTo>
                  <a:pt x="1658684" y="1754981"/>
                </a:lnTo>
                <a:lnTo>
                  <a:pt x="1765459" y="1946148"/>
                </a:lnTo>
                <a:lnTo>
                  <a:pt x="1765459" y="2340388"/>
                </a:lnTo>
                <a:lnTo>
                  <a:pt x="1905762" y="2584704"/>
                </a:lnTo>
                <a:lnTo>
                  <a:pt x="1905000" y="2844260"/>
                </a:lnTo>
                <a:lnTo>
                  <a:pt x="2140649" y="3272504"/>
                </a:lnTo>
                <a:lnTo>
                  <a:pt x="2140649" y="3604451"/>
                </a:lnTo>
                <a:lnTo>
                  <a:pt x="2363724" y="3867055"/>
                </a:lnTo>
                <a:lnTo>
                  <a:pt x="2627090" y="3868674"/>
                </a:lnTo>
                <a:lnTo>
                  <a:pt x="2764250" y="3640646"/>
                </a:lnTo>
                <a:lnTo>
                  <a:pt x="2764250" y="3422047"/>
                </a:lnTo>
                <a:lnTo>
                  <a:pt x="3150203" y="2817019"/>
                </a:lnTo>
                <a:lnTo>
                  <a:pt x="3150203" y="2411444"/>
                </a:lnTo>
                <a:lnTo>
                  <a:pt x="3374231" y="2058067"/>
                </a:lnTo>
                <a:lnTo>
                  <a:pt x="3595973" y="2060448"/>
                </a:lnTo>
                <a:lnTo>
                  <a:pt x="3872960" y="1576007"/>
                </a:lnTo>
                <a:lnTo>
                  <a:pt x="3284982" y="1576007"/>
                </a:lnTo>
                <a:lnTo>
                  <a:pt x="3057049" y="1184529"/>
                </a:lnTo>
                <a:lnTo>
                  <a:pt x="3057525" y="867728"/>
                </a:lnTo>
                <a:lnTo>
                  <a:pt x="2748724" y="440912"/>
                </a:lnTo>
                <a:lnTo>
                  <a:pt x="2058638" y="440912"/>
                </a:lnTo>
                <a:lnTo>
                  <a:pt x="1873853" y="778097"/>
                </a:lnTo>
                <a:lnTo>
                  <a:pt x="1305116" y="778097"/>
                </a:lnTo>
                <a:lnTo>
                  <a:pt x="1102233" y="431387"/>
                </a:lnTo>
                <a:lnTo>
                  <a:pt x="739426" y="431387"/>
                </a:lnTo>
                <a:lnTo>
                  <a:pt x="421196" y="995077"/>
                </a:lnTo>
                <a:lnTo>
                  <a:pt x="428435" y="1339787"/>
                </a:lnTo>
                <a:lnTo>
                  <a:pt x="598075" y="1584389"/>
                </a:lnTo>
                <a:lnTo>
                  <a:pt x="720471" y="1584389"/>
                </a:lnTo>
                <a:lnTo>
                  <a:pt x="823817" y="1449229"/>
                </a:lnTo>
                <a:lnTo>
                  <a:pt x="1788795" y="1449229"/>
                </a:lnTo>
                <a:lnTo>
                  <a:pt x="2030825" y="1890046"/>
                </a:lnTo>
                <a:lnTo>
                  <a:pt x="2030825" y="2294763"/>
                </a:lnTo>
                <a:lnTo>
                  <a:pt x="2171414" y="2536222"/>
                </a:lnTo>
                <a:lnTo>
                  <a:pt x="2171414" y="2782348"/>
                </a:lnTo>
                <a:lnTo>
                  <a:pt x="2424017" y="3204782"/>
                </a:lnTo>
                <a:lnTo>
                  <a:pt x="2424017" y="3455861"/>
                </a:lnTo>
                <a:lnTo>
                  <a:pt x="2493740" y="3546824"/>
                </a:lnTo>
                <a:lnTo>
                  <a:pt x="2523554" y="3497485"/>
                </a:lnTo>
                <a:lnTo>
                  <a:pt x="2523554" y="3311366"/>
                </a:lnTo>
                <a:lnTo>
                  <a:pt x="2882741" y="2736723"/>
                </a:lnTo>
                <a:lnTo>
                  <a:pt x="2885694" y="2291906"/>
                </a:lnTo>
                <a:lnTo>
                  <a:pt x="3159919" y="1831372"/>
                </a:lnTo>
                <a:lnTo>
                  <a:pt x="3448907" y="1830324"/>
                </a:lnTo>
                <a:lnTo>
                  <a:pt x="3463671" y="1805464"/>
                </a:lnTo>
                <a:lnTo>
                  <a:pt x="3139345" y="1804226"/>
                </a:lnTo>
                <a:lnTo>
                  <a:pt x="2795969" y="1241489"/>
                </a:lnTo>
                <a:lnTo>
                  <a:pt x="2806637" y="959072"/>
                </a:lnTo>
                <a:lnTo>
                  <a:pt x="2635949" y="708470"/>
                </a:lnTo>
                <a:lnTo>
                  <a:pt x="2205990" y="706184"/>
                </a:lnTo>
                <a:lnTo>
                  <a:pt x="2018062" y="1035939"/>
                </a:lnTo>
                <a:lnTo>
                  <a:pt x="1136618" y="1035939"/>
                </a:lnTo>
                <a:lnTo>
                  <a:pt x="966883" y="719423"/>
                </a:lnTo>
                <a:lnTo>
                  <a:pt x="906685" y="719423"/>
                </a:lnTo>
                <a:lnTo>
                  <a:pt x="707708" y="1096709"/>
                </a:lnTo>
                <a:lnTo>
                  <a:pt x="708946" y="1153954"/>
                </a:lnTo>
                <a:lnTo>
                  <a:pt x="2203990" y="1154811"/>
                </a:lnTo>
                <a:lnTo>
                  <a:pt x="2355342" y="858298"/>
                </a:lnTo>
                <a:lnTo>
                  <a:pt x="2559749" y="858298"/>
                </a:lnTo>
                <a:lnTo>
                  <a:pt x="2688812" y="1028414"/>
                </a:lnTo>
                <a:lnTo>
                  <a:pt x="2688812" y="1353217"/>
                </a:lnTo>
                <a:lnTo>
                  <a:pt x="3007519" y="1887664"/>
                </a:lnTo>
                <a:lnTo>
                  <a:pt x="2767394" y="2247900"/>
                </a:lnTo>
                <a:lnTo>
                  <a:pt x="2761583" y="2718149"/>
                </a:lnTo>
                <a:lnTo>
                  <a:pt x="2500313" y="3111532"/>
                </a:lnTo>
                <a:lnTo>
                  <a:pt x="2262378" y="2712149"/>
                </a:lnTo>
                <a:lnTo>
                  <a:pt x="2262378" y="2427446"/>
                </a:lnTo>
                <a:lnTo>
                  <a:pt x="2158460" y="2257139"/>
                </a:lnTo>
                <a:lnTo>
                  <a:pt x="2158460" y="1856708"/>
                </a:lnTo>
                <a:lnTo>
                  <a:pt x="1913192" y="1441323"/>
                </a:lnTo>
                <a:lnTo>
                  <a:pt x="2415635" y="1441323"/>
                </a:lnTo>
                <a:lnTo>
                  <a:pt x="2683859" y="1863090"/>
                </a:lnTo>
                <a:lnTo>
                  <a:pt x="2526887" y="2100072"/>
                </a:lnTo>
                <a:lnTo>
                  <a:pt x="2526887" y="2145125"/>
                </a:lnTo>
                <a:lnTo>
                  <a:pt x="2364962" y="2145125"/>
                </a:lnTo>
                <a:lnTo>
                  <a:pt x="2364962" y="2051399"/>
                </a:lnTo>
                <a:lnTo>
                  <a:pt x="2490788" y="1861280"/>
                </a:lnTo>
                <a:lnTo>
                  <a:pt x="2326672" y="1603248"/>
                </a:lnTo>
                <a:lnTo>
                  <a:pt x="2196846" y="1603248"/>
                </a:lnTo>
                <a:lnTo>
                  <a:pt x="2320385" y="1812417"/>
                </a:lnTo>
                <a:lnTo>
                  <a:pt x="2320385" y="2211705"/>
                </a:lnTo>
                <a:lnTo>
                  <a:pt x="2424303" y="2381917"/>
                </a:lnTo>
                <a:lnTo>
                  <a:pt x="2424303" y="2667572"/>
                </a:lnTo>
                <a:lnTo>
                  <a:pt x="2507742" y="2807684"/>
                </a:lnTo>
                <a:lnTo>
                  <a:pt x="2600325" y="2668334"/>
                </a:lnTo>
                <a:lnTo>
                  <a:pt x="2606040" y="2197894"/>
                </a:lnTo>
                <a:lnTo>
                  <a:pt x="2816066" y="1882902"/>
                </a:lnTo>
                <a:lnTo>
                  <a:pt x="2526887" y="1397794"/>
                </a:lnTo>
                <a:lnTo>
                  <a:pt x="2526887" y="1082897"/>
                </a:lnTo>
                <a:lnTo>
                  <a:pt x="2479358" y="1020223"/>
                </a:lnTo>
                <a:lnTo>
                  <a:pt x="2454497" y="1020223"/>
                </a:lnTo>
                <a:lnTo>
                  <a:pt x="2303145" y="1316831"/>
                </a:lnTo>
                <a:lnTo>
                  <a:pt x="759143" y="1315974"/>
                </a:lnTo>
                <a:lnTo>
                  <a:pt x="686562" y="1377315"/>
                </a:lnTo>
                <a:lnTo>
                  <a:pt x="602647" y="1378744"/>
                </a:lnTo>
                <a:lnTo>
                  <a:pt x="550259" y="1309402"/>
                </a:lnTo>
                <a:lnTo>
                  <a:pt x="545021" y="1058228"/>
                </a:lnTo>
                <a:lnTo>
                  <a:pt x="808958" y="557498"/>
                </a:lnTo>
                <a:lnTo>
                  <a:pt x="1063752" y="557498"/>
                </a:lnTo>
                <a:lnTo>
                  <a:pt x="1233583" y="874014"/>
                </a:lnTo>
                <a:lnTo>
                  <a:pt x="1923955" y="874014"/>
                </a:lnTo>
                <a:lnTo>
                  <a:pt x="2112264" y="543687"/>
                </a:lnTo>
                <a:lnTo>
                  <a:pt x="2721864" y="547021"/>
                </a:lnTo>
                <a:lnTo>
                  <a:pt x="2970371" y="911924"/>
                </a:lnTo>
                <a:lnTo>
                  <a:pt x="2959608" y="1198721"/>
                </a:lnTo>
                <a:lnTo>
                  <a:pt x="3230404" y="1642682"/>
                </a:lnTo>
                <a:lnTo>
                  <a:pt x="3747326" y="1644587"/>
                </a:lnTo>
                <a:lnTo>
                  <a:pt x="3541300" y="1991868"/>
                </a:lnTo>
                <a:lnTo>
                  <a:pt x="3252216" y="1993011"/>
                </a:lnTo>
                <a:lnTo>
                  <a:pt x="3047333" y="2336959"/>
                </a:lnTo>
                <a:lnTo>
                  <a:pt x="3044381" y="2783681"/>
                </a:lnTo>
                <a:lnTo>
                  <a:pt x="2685479" y="3357848"/>
                </a:lnTo>
                <a:lnTo>
                  <a:pt x="2685479" y="3542633"/>
                </a:lnTo>
                <a:lnTo>
                  <a:pt x="2572417" y="3729704"/>
                </a:lnTo>
                <a:lnTo>
                  <a:pt x="2429923" y="3729704"/>
                </a:lnTo>
                <a:lnTo>
                  <a:pt x="2262092" y="3510820"/>
                </a:lnTo>
                <a:lnTo>
                  <a:pt x="2262092" y="3249454"/>
                </a:lnTo>
                <a:lnTo>
                  <a:pt x="2009489" y="2827115"/>
                </a:lnTo>
                <a:lnTo>
                  <a:pt x="2009489" y="2579941"/>
                </a:lnTo>
                <a:lnTo>
                  <a:pt x="1868900" y="2338483"/>
                </a:lnTo>
                <a:lnTo>
                  <a:pt x="1868900" y="1931575"/>
                </a:lnTo>
                <a:lnTo>
                  <a:pt x="1692974" y="1611154"/>
                </a:lnTo>
                <a:lnTo>
                  <a:pt x="903827" y="1611154"/>
                </a:lnTo>
                <a:lnTo>
                  <a:pt x="800481" y="1746314"/>
                </a:lnTo>
                <a:lnTo>
                  <a:pt x="513398" y="1746314"/>
                </a:lnTo>
                <a:lnTo>
                  <a:pt x="267653" y="1391984"/>
                </a:lnTo>
                <a:lnTo>
                  <a:pt x="258413" y="954119"/>
                </a:lnTo>
                <a:lnTo>
                  <a:pt x="644843" y="269462"/>
                </a:lnTo>
                <a:lnTo>
                  <a:pt x="1195102" y="269462"/>
                </a:lnTo>
                <a:lnTo>
                  <a:pt x="1397984" y="616172"/>
                </a:lnTo>
                <a:lnTo>
                  <a:pt x="1777937" y="616172"/>
                </a:lnTo>
                <a:lnTo>
                  <a:pt x="1962722" y="278987"/>
                </a:lnTo>
                <a:lnTo>
                  <a:pt x="2831402" y="278987"/>
                </a:lnTo>
                <a:lnTo>
                  <a:pt x="3219545" y="815435"/>
                </a:lnTo>
                <a:lnTo>
                  <a:pt x="3219069" y="1140905"/>
                </a:lnTo>
                <a:lnTo>
                  <a:pt x="3378041" y="1414082"/>
                </a:lnTo>
                <a:lnTo>
                  <a:pt x="4152138" y="1414082"/>
                </a:lnTo>
                <a:lnTo>
                  <a:pt x="3689318" y="2223326"/>
                </a:lnTo>
                <a:lnTo>
                  <a:pt x="3462719" y="2220944"/>
                </a:lnTo>
                <a:lnTo>
                  <a:pt x="3312128" y="2458498"/>
                </a:lnTo>
                <a:lnTo>
                  <a:pt x="3312128" y="2864263"/>
                </a:lnTo>
                <a:lnTo>
                  <a:pt x="2926175" y="3469386"/>
                </a:lnTo>
                <a:lnTo>
                  <a:pt x="2926175" y="3685604"/>
                </a:lnTo>
                <a:lnTo>
                  <a:pt x="2718340" y="4031171"/>
                </a:lnTo>
                <a:close/>
              </a:path>
            </a:pathLst>
          </a:custGeom>
          <a:solidFill>
            <a:srgbClr val="7DBA02"/>
          </a:solidFill>
          <a:ln w="9525" cap="flat">
            <a:noFill/>
            <a:prstDash val="solid"/>
            <a:miter/>
          </a:ln>
        </p:spPr>
        <p:txBody>
          <a:bodyPr rtlCol="0" anchor="ctr"/>
          <a:lstStyle/>
          <a:p>
            <a:endParaRPr lang="en-US" dirty="0"/>
          </a:p>
        </p:txBody>
      </p:sp>
    </p:spTree>
    <p:extLst>
      <p:ext uri="{BB962C8B-B14F-4D97-AF65-F5344CB8AC3E}">
        <p14:creationId xmlns:p14="http://schemas.microsoft.com/office/powerpoint/2010/main" val="29285813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pic>
        <p:nvPicPr>
          <p:cNvPr id="2" name="Picture Placeholder 115">
            <a:extLst>
              <a:ext uri="{FF2B5EF4-FFF2-40B4-BE49-F238E27FC236}">
                <a16:creationId xmlns:a16="http://schemas.microsoft.com/office/drawing/2014/main" id="{A49168BD-AB6E-E377-7CEA-0E769437332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pattFill prst="diagBrick">
            <a:fgClr>
              <a:schemeClr val="tx2">
                <a:lumMod val="20000"/>
                <a:lumOff val="80000"/>
              </a:schemeClr>
            </a:fgClr>
            <a:bgClr>
              <a:schemeClr val="bg1"/>
            </a:bgClr>
          </a:pattFill>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972970" y="1078100"/>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972970" y="3042909"/>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845825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pic>
        <p:nvPicPr>
          <p:cNvPr id="3" name="Picture Placeholder 433">
            <a:extLst>
              <a:ext uri="{FF2B5EF4-FFF2-40B4-BE49-F238E27FC236}">
                <a16:creationId xmlns:a16="http://schemas.microsoft.com/office/drawing/2014/main" id="{34BADCB9-88FF-853F-7CB9-967EA4291DB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66A86DB4-8A0E-5852-A8CA-D1F0D4A0FEF2}"/>
              </a:ext>
            </a:extLst>
          </p:cNvPr>
          <p:cNvSpPr/>
          <p:nvPr userDrawn="1"/>
        </p:nvSpPr>
        <p:spPr>
          <a:xfrm>
            <a:off x="0" y="0"/>
            <a:ext cx="12192000" cy="6858000"/>
          </a:xfrm>
          <a:prstGeom prst="rect">
            <a:avLst/>
          </a:prstGeom>
          <a:solidFill>
            <a:schemeClr val="bg2">
              <a:alpha val="16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dirty="0">
              <a:solidFill>
                <a:schemeClr val="tx1"/>
              </a:solidFill>
            </a:endParaRPr>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3916794" y="1293536"/>
            <a:ext cx="5741486" cy="1754326"/>
          </a:xfrm>
          <a:prstGeom prst="rect">
            <a:avLst/>
          </a:prstGeom>
        </p:spPr>
        <p:txBody>
          <a:bodyPr wrap="square" anchor="t">
            <a:spAutoFit/>
          </a:bodyPr>
          <a:lstStyle>
            <a:lvl1pPr algn="r">
              <a:defRPr sz="54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3065186"/>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29222224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pic>
        <p:nvPicPr>
          <p:cNvPr id="2" name="Picture Placeholder 115">
            <a:extLst>
              <a:ext uri="{FF2B5EF4-FFF2-40B4-BE49-F238E27FC236}">
                <a16:creationId xmlns:a16="http://schemas.microsoft.com/office/drawing/2014/main" id="{A49168BD-AB6E-E377-7CEA-0E769437332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pattFill prst="diagBrick">
            <a:fgClr>
              <a:schemeClr val="tx2">
                <a:lumMod val="20000"/>
                <a:lumOff val="80000"/>
              </a:schemeClr>
            </a:fgClr>
            <a:bgClr>
              <a:schemeClr val="bg1"/>
            </a:bgClr>
          </a:pattFill>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972970" y="1078100"/>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972970" y="3042909"/>
            <a:ext cx="2810385" cy="788724"/>
          </a:xfrm>
          <a:prstGeom prst="rect">
            <a:avLst/>
          </a:prstGeom>
        </p:spPr>
        <p:txBody>
          <a:bodyPr wrap="squar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4058515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pic>
        <p:nvPicPr>
          <p:cNvPr id="2" name="Picture Placeholder 115">
            <a:extLst>
              <a:ext uri="{FF2B5EF4-FFF2-40B4-BE49-F238E27FC236}">
                <a16:creationId xmlns:a16="http://schemas.microsoft.com/office/drawing/2014/main" id="{A49168BD-AB6E-E377-7CEA-0E769437332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pattFill prst="diagBrick">
            <a:fgClr>
              <a:schemeClr val="tx2">
                <a:lumMod val="20000"/>
                <a:lumOff val="80000"/>
              </a:schemeClr>
            </a:fgClr>
            <a:bgClr>
              <a:schemeClr val="bg1"/>
            </a:bgClr>
          </a:pattFill>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972970" y="1078100"/>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972970" y="3042909"/>
            <a:ext cx="2810385" cy="788724"/>
          </a:xfrm>
          <a:prstGeom prst="rect">
            <a:avLst/>
          </a:prstGeom>
        </p:spPr>
        <p:txBody>
          <a:bodyPr wrap="none" tIns="144000">
            <a:spAutoFit/>
          </a:bodyPr>
          <a:lstStyle>
            <a:lvl1pPr algn="r">
              <a:defRPr sz="2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16440541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pic>
        <p:nvPicPr>
          <p:cNvPr id="2" name="Picture Placeholder 115">
            <a:extLst>
              <a:ext uri="{FF2B5EF4-FFF2-40B4-BE49-F238E27FC236}">
                <a16:creationId xmlns:a16="http://schemas.microsoft.com/office/drawing/2014/main" id="{A49168BD-AB6E-E377-7CEA-0E769437332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pattFill prst="diagBrick">
            <a:fgClr>
              <a:schemeClr val="tx2">
                <a:lumMod val="20000"/>
                <a:lumOff val="80000"/>
              </a:schemeClr>
            </a:fgClr>
            <a:bgClr>
              <a:schemeClr val="bg1"/>
            </a:bgClr>
          </a:pattFill>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972970" y="1078100"/>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972970" y="3042909"/>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844608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pic>
        <p:nvPicPr>
          <p:cNvPr id="3" name="Picture Placeholder 433" descr="Colourful cargo containers stacked with a worker standing">
            <a:extLst>
              <a:ext uri="{FF2B5EF4-FFF2-40B4-BE49-F238E27FC236}">
                <a16:creationId xmlns:a16="http://schemas.microsoft.com/office/drawing/2014/main" id="{77320EED-BBCB-8B40-2FBE-A4CA2CA7D02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972970" y="1078100"/>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972970" y="3042909"/>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8070249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pic>
        <p:nvPicPr>
          <p:cNvPr id="3" name="Picture Placeholder 433">
            <a:extLst>
              <a:ext uri="{FF2B5EF4-FFF2-40B4-BE49-F238E27FC236}">
                <a16:creationId xmlns:a16="http://schemas.microsoft.com/office/drawing/2014/main" id="{77320EED-BBCB-8B40-2FBE-A4CA2CA7D02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972970" y="1078100"/>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972970" y="3042909"/>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28270678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pic>
        <p:nvPicPr>
          <p:cNvPr id="3" name="Picture Placeholder 433">
            <a:extLst>
              <a:ext uri="{FF2B5EF4-FFF2-40B4-BE49-F238E27FC236}">
                <a16:creationId xmlns:a16="http://schemas.microsoft.com/office/drawing/2014/main" id="{77320EED-BBCB-8B40-2FBE-A4CA2CA7D02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972970" y="1078100"/>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972970" y="3042909"/>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15483263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pic>
        <p:nvPicPr>
          <p:cNvPr id="2" name="Picture Placeholder 115" descr="Top view of a wooden desk with a white keyboard, drawing plan and drawing compass, and pens.">
            <a:extLst>
              <a:ext uri="{FF2B5EF4-FFF2-40B4-BE49-F238E27FC236}">
                <a16:creationId xmlns:a16="http://schemas.microsoft.com/office/drawing/2014/main" id="{A49168BD-AB6E-E377-7CEA-0E769437332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pattFill prst="diagBrick">
            <a:fgClr>
              <a:schemeClr val="tx2">
                <a:lumMod val="20000"/>
                <a:lumOff val="80000"/>
              </a:schemeClr>
            </a:fgClr>
            <a:bgClr>
              <a:schemeClr val="bg1"/>
            </a:bgClr>
          </a:pattFill>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972970" y="1078100"/>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972970" y="3042909"/>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10661925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D03052B-FD7C-5F6E-F4C3-E7934862BFE4}"/>
              </a:ext>
            </a:extLst>
          </p:cNvPr>
          <p:cNvSpPr>
            <a:spLocks noGrp="1"/>
          </p:cNvSpPr>
          <p:nvPr>
            <p:ph type="pic" sz="quarter" idx="10"/>
          </p:nvPr>
        </p:nvSpPr>
        <p:spPr>
          <a:xfrm>
            <a:off x="0" y="0"/>
            <a:ext cx="12192000" cy="6858000"/>
          </a:xfrm>
          <a:prstGeom prst="rect">
            <a:avLst/>
          </a:prstGeom>
          <a:pattFill prst="diagBrick">
            <a:fgClr>
              <a:schemeClr val="tx2">
                <a:lumMod val="20000"/>
                <a:lumOff val="80000"/>
              </a:schemeClr>
            </a:fgClr>
            <a:bgClr>
              <a:schemeClr val="bg1"/>
            </a:bgClr>
          </a:pattFill>
        </p:spPr>
        <p:txBody>
          <a:bodyPr/>
          <a:lstStyle/>
          <a:p>
            <a:endParaRPr lang="en-US" dirty="0"/>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618755" y="4945338"/>
            <a:ext cx="6543458" cy="615553"/>
          </a:xfrm>
          <a:prstGeom prst="rect">
            <a:avLst/>
          </a:prstGeom>
        </p:spPr>
        <p:txBody>
          <a:bodyPr wrap="none" anchor="t">
            <a:spAutoFit/>
          </a:bodyPr>
          <a:lstStyle>
            <a:lvl1pPr>
              <a:defRPr sz="4000">
                <a:solidFill>
                  <a:schemeClr val="tx1"/>
                </a:solidFill>
              </a:defRPr>
            </a:lvl1pPr>
          </a:lstStyle>
          <a:p>
            <a:r>
              <a:rPr lang="en-GB"/>
              <a:t>Click to edit Master title style</a:t>
            </a:r>
            <a:endParaRPr lang="en-US"/>
          </a:p>
        </p:txBody>
      </p:sp>
      <p:sp>
        <p:nvSpPr>
          <p:cNvPr id="2" name="Text Placeholder 18">
            <a:extLst>
              <a:ext uri="{FF2B5EF4-FFF2-40B4-BE49-F238E27FC236}">
                <a16:creationId xmlns:a16="http://schemas.microsoft.com/office/drawing/2014/main" id="{DF6E4E97-1E5E-6DDC-51DB-51A4B672C716}"/>
              </a:ext>
            </a:extLst>
          </p:cNvPr>
          <p:cNvSpPr>
            <a:spLocks noGrp="1"/>
          </p:cNvSpPr>
          <p:nvPr>
            <p:ph type="body" sz="quarter" idx="13" hasCustomPrompt="1"/>
          </p:nvPr>
        </p:nvSpPr>
        <p:spPr>
          <a:xfrm>
            <a:off x="618757" y="5572294"/>
            <a:ext cx="5032147" cy="484025"/>
          </a:xfrm>
          <a:prstGeom prst="rect">
            <a:avLst/>
          </a:prstGeom>
        </p:spPr>
        <p:txBody>
          <a:bodyPr wrap="none" tIns="144000">
            <a:spAutoFit/>
          </a:bodyPr>
          <a:lstStyle>
            <a:lvl1pP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here and here and here</a:t>
            </a:r>
            <a:endParaRPr lang="en-GB" sz="2400"/>
          </a:p>
        </p:txBody>
      </p:sp>
    </p:spTree>
    <p:extLst>
      <p:ext uri="{BB962C8B-B14F-4D97-AF65-F5344CB8AC3E}">
        <p14:creationId xmlns:p14="http://schemas.microsoft.com/office/powerpoint/2010/main" val="22836779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3994C55-28DA-03C2-35BC-75F5D854F08B}"/>
              </a:ext>
            </a:extLst>
          </p:cNvPr>
          <p:cNvSpPr/>
          <p:nvPr userDrawn="1"/>
        </p:nvSpPr>
        <p:spPr>
          <a:xfrm>
            <a:off x="0" y="0"/>
            <a:ext cx="12192001"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dirty="0">
              <a:solidFill>
                <a:schemeClr val="tx1"/>
              </a:solidFill>
            </a:endParaRPr>
          </a:p>
        </p:txBody>
      </p:sp>
      <p:sp>
        <p:nvSpPr>
          <p:cNvPr id="13" name="Picture Placeholder 12">
            <a:extLst>
              <a:ext uri="{FF2B5EF4-FFF2-40B4-BE49-F238E27FC236}">
                <a16:creationId xmlns:a16="http://schemas.microsoft.com/office/drawing/2014/main" id="{BC6E6505-1432-E7D8-FDE1-5E4383D36C37}"/>
              </a:ext>
            </a:extLst>
          </p:cNvPr>
          <p:cNvSpPr>
            <a:spLocks noGrp="1"/>
          </p:cNvSpPr>
          <p:nvPr>
            <p:ph type="pic" sz="quarter" idx="12"/>
          </p:nvPr>
        </p:nvSpPr>
        <p:spPr>
          <a:xfrm>
            <a:off x="7282543" y="-1"/>
            <a:ext cx="4909457" cy="6858257"/>
          </a:xfrm>
          <a:custGeom>
            <a:avLst/>
            <a:gdLst>
              <a:gd name="connsiteX0" fmla="*/ 0 w 4401300"/>
              <a:gd name="connsiteY0" fmla="*/ 0 h 6148388"/>
              <a:gd name="connsiteX1" fmla="*/ 4401300 w 4401300"/>
              <a:gd name="connsiteY1" fmla="*/ 0 h 6148388"/>
              <a:gd name="connsiteX2" fmla="*/ 4401300 w 4401300"/>
              <a:gd name="connsiteY2" fmla="*/ 6148388 h 6148388"/>
              <a:gd name="connsiteX3" fmla="*/ 3799566 w 4401300"/>
              <a:gd name="connsiteY3" fmla="*/ 6148388 h 6148388"/>
            </a:gdLst>
            <a:ahLst/>
            <a:cxnLst>
              <a:cxn ang="0">
                <a:pos x="connsiteX0" y="connsiteY0"/>
              </a:cxn>
              <a:cxn ang="0">
                <a:pos x="connsiteX1" y="connsiteY1"/>
              </a:cxn>
              <a:cxn ang="0">
                <a:pos x="connsiteX2" y="connsiteY2"/>
              </a:cxn>
              <a:cxn ang="0">
                <a:pos x="connsiteX3" y="connsiteY3"/>
              </a:cxn>
            </a:cxnLst>
            <a:rect l="l" t="t" r="r" b="b"/>
            <a:pathLst>
              <a:path w="4401300" h="6148388">
                <a:moveTo>
                  <a:pt x="0" y="0"/>
                </a:moveTo>
                <a:lnTo>
                  <a:pt x="4401300" y="0"/>
                </a:lnTo>
                <a:lnTo>
                  <a:pt x="4401300" y="6148388"/>
                </a:lnTo>
                <a:lnTo>
                  <a:pt x="3799566" y="6148388"/>
                </a:lnTo>
                <a:close/>
              </a:path>
            </a:pathLst>
          </a:custGeom>
          <a:pattFill prst="diagBrick">
            <a:fgClr>
              <a:schemeClr val="tx2">
                <a:lumMod val="20000"/>
                <a:lumOff val="80000"/>
              </a:schemeClr>
            </a:fgClr>
            <a:bgClr>
              <a:schemeClr val="bg1"/>
            </a:bgClr>
          </a:pattFill>
        </p:spPr>
        <p:txBody>
          <a:bodyPr wrap="square">
            <a:noAutofit/>
          </a:bodyPr>
          <a:lstStyle/>
          <a:p>
            <a:endParaRPr lang="en-US" dirty="0"/>
          </a:p>
        </p:txBody>
      </p:sp>
      <p:sp>
        <p:nvSpPr>
          <p:cNvPr id="26" name="Text Placeholder 13">
            <a:extLst>
              <a:ext uri="{FF2B5EF4-FFF2-40B4-BE49-F238E27FC236}">
                <a16:creationId xmlns:a16="http://schemas.microsoft.com/office/drawing/2014/main" id="{615020BA-0B93-180E-3093-EAC3BCC73BB5}"/>
              </a:ext>
            </a:extLst>
          </p:cNvPr>
          <p:cNvSpPr>
            <a:spLocks noGrp="1"/>
          </p:cNvSpPr>
          <p:nvPr>
            <p:ph type="body" sz="quarter" idx="16" hasCustomPrompt="1"/>
          </p:nvPr>
        </p:nvSpPr>
        <p:spPr>
          <a:xfrm>
            <a:off x="283474" y="517638"/>
            <a:ext cx="5889053" cy="410136"/>
          </a:xfrm>
          <a:prstGeom prst="rect">
            <a:avLst/>
          </a:prstGeom>
        </p:spPr>
        <p:txBody>
          <a:bodyPr/>
          <a:lstStyle>
            <a:lvl1pPr>
              <a:defRPr sz="1800" b="0" i="0">
                <a:solidFill>
                  <a:schemeClr val="tx1">
                    <a:lumMod val="65000"/>
                    <a:lumOff val="35000"/>
                  </a:schemeClr>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
        <p:nvSpPr>
          <p:cNvPr id="2" name="Freeform 1">
            <a:extLst>
              <a:ext uri="{FF2B5EF4-FFF2-40B4-BE49-F238E27FC236}">
                <a16:creationId xmlns:a16="http://schemas.microsoft.com/office/drawing/2014/main" id="{8CE118E7-1BAE-2BED-BA49-7E01CC506DEF}"/>
              </a:ext>
            </a:extLst>
          </p:cNvPr>
          <p:cNvSpPr/>
          <p:nvPr userDrawn="1"/>
        </p:nvSpPr>
        <p:spPr>
          <a:xfrm>
            <a:off x="11521842" y="6474757"/>
            <a:ext cx="670159" cy="383241"/>
          </a:xfrm>
          <a:custGeom>
            <a:avLst/>
            <a:gdLst>
              <a:gd name="connsiteX0" fmla="*/ 221469 w 670159"/>
              <a:gd name="connsiteY0" fmla="*/ 0 h 383241"/>
              <a:gd name="connsiteX1" fmla="*/ 670159 w 670159"/>
              <a:gd name="connsiteY1" fmla="*/ 0 h 383241"/>
              <a:gd name="connsiteX2" fmla="*/ 670159 w 670159"/>
              <a:gd name="connsiteY2" fmla="*/ 214027 h 383241"/>
              <a:gd name="connsiteX3" fmla="*/ 670159 w 670159"/>
              <a:gd name="connsiteY3" fmla="*/ 383241 h 383241"/>
              <a:gd name="connsiteX4" fmla="*/ 0 w 670159"/>
              <a:gd name="connsiteY4" fmla="*/ 383241 h 38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159" h="383241">
                <a:moveTo>
                  <a:pt x="221469" y="0"/>
                </a:moveTo>
                <a:lnTo>
                  <a:pt x="670159" y="0"/>
                </a:lnTo>
                <a:lnTo>
                  <a:pt x="670159" y="214027"/>
                </a:lnTo>
                <a:lnTo>
                  <a:pt x="670159" y="383241"/>
                </a:lnTo>
                <a:lnTo>
                  <a:pt x="0" y="383241"/>
                </a:lnTo>
                <a:close/>
              </a:path>
            </a:pathLst>
          </a:custGeom>
          <a:solidFill>
            <a:srgbClr val="E63C2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lnSpc>
                <a:spcPct val="110000"/>
              </a:lnSpc>
              <a:spcBef>
                <a:spcPts val="92"/>
              </a:spcBef>
              <a:spcAft>
                <a:spcPts val="92"/>
              </a:spcAft>
            </a:pPr>
            <a:endParaRPr lang="en-US" sz="923" dirty="0">
              <a:solidFill>
                <a:schemeClr val="tx1"/>
              </a:solidFill>
            </a:endParaRPr>
          </a:p>
        </p:txBody>
      </p:sp>
      <p:sp>
        <p:nvSpPr>
          <p:cNvPr id="3" name="Rectangle 2">
            <a:extLst>
              <a:ext uri="{FF2B5EF4-FFF2-40B4-BE49-F238E27FC236}">
                <a16:creationId xmlns:a16="http://schemas.microsoft.com/office/drawing/2014/main" id="{72C509C7-F64D-8D3C-E43B-BAD58331BD3D}"/>
              </a:ext>
            </a:extLst>
          </p:cNvPr>
          <p:cNvSpPr/>
          <p:nvPr userDrawn="1"/>
        </p:nvSpPr>
        <p:spPr>
          <a:xfrm>
            <a:off x="11588593" y="6534855"/>
            <a:ext cx="520704" cy="214315"/>
          </a:xfrm>
          <a:prstGeom prst="rect">
            <a:avLst/>
          </a:prstGeom>
        </p:spPr>
        <p:txBody>
          <a:bodyPr vert="horz" lIns="0" tIns="0" rIns="0" bIns="46012" rtlCol="0" anchor="b"/>
          <a:lstStyle/>
          <a:p>
            <a:pPr algn="r" fontAlgn="auto">
              <a:spcBef>
                <a:spcPts val="0"/>
              </a:spcBef>
              <a:spcAft>
                <a:spcPts val="0"/>
              </a:spcAft>
            </a:pPr>
            <a:fld id="{6ED65CF5-D76E-45E1-818D-9A8AC32524F3}" type="slidenum">
              <a:rPr lang="en-ZA" sz="900" b="1" smtClean="0">
                <a:solidFill>
                  <a:schemeClr val="bg1"/>
                </a:solidFill>
                <a:latin typeface="Tahoma"/>
              </a:rPr>
              <a:pPr algn="r" fontAlgn="auto">
                <a:spcBef>
                  <a:spcPts val="0"/>
                </a:spcBef>
                <a:spcAft>
                  <a:spcPts val="0"/>
                </a:spcAft>
              </a:pPr>
              <a:t>‹#›</a:t>
            </a:fld>
            <a:endParaRPr lang="en-ZA" sz="767" b="1" dirty="0">
              <a:solidFill>
                <a:schemeClr val="bg1"/>
              </a:solidFill>
              <a:latin typeface="Tahoma"/>
            </a:endParaRPr>
          </a:p>
        </p:txBody>
      </p:sp>
      <p:sp>
        <p:nvSpPr>
          <p:cNvPr id="4" name="Title 1">
            <a:extLst>
              <a:ext uri="{FF2B5EF4-FFF2-40B4-BE49-F238E27FC236}">
                <a16:creationId xmlns:a16="http://schemas.microsoft.com/office/drawing/2014/main" id="{549A9D43-FF02-9C81-1CFC-D9B244C57579}"/>
              </a:ext>
            </a:extLst>
          </p:cNvPr>
          <p:cNvSpPr>
            <a:spLocks noGrp="1"/>
          </p:cNvSpPr>
          <p:nvPr>
            <p:ph type="title" hasCustomPrompt="1"/>
          </p:nvPr>
        </p:nvSpPr>
        <p:spPr>
          <a:xfrm>
            <a:off x="283474" y="152400"/>
            <a:ext cx="10079725" cy="369332"/>
          </a:xfrm>
          <a:prstGeom prst="rect">
            <a:avLst/>
          </a:prstGeom>
        </p:spPr>
        <p:txBody>
          <a:bodyPr wrap="square" anchor="ctr" anchorCtr="0">
            <a:spAutoFit/>
          </a:bodyPr>
          <a:lstStyle>
            <a:lvl1pPr>
              <a:defRPr sz="2400"/>
            </a:lvl1pPr>
          </a:lstStyle>
          <a:p>
            <a:r>
              <a:rPr lang="en-US"/>
              <a:t>Click To Edit Custom Slide</a:t>
            </a:r>
            <a:endParaRPr lang="en-GB"/>
          </a:p>
        </p:txBody>
      </p:sp>
      <p:sp>
        <p:nvSpPr>
          <p:cNvPr id="6" name="Graphic 64">
            <a:extLst>
              <a:ext uri="{FF2B5EF4-FFF2-40B4-BE49-F238E27FC236}">
                <a16:creationId xmlns:a16="http://schemas.microsoft.com/office/drawing/2014/main" id="{410252B1-98B5-8714-70E8-11601AFBFE16}"/>
              </a:ext>
            </a:extLst>
          </p:cNvPr>
          <p:cNvSpPr/>
          <p:nvPr userDrawn="1"/>
        </p:nvSpPr>
        <p:spPr>
          <a:xfrm>
            <a:off x="209511" y="923680"/>
            <a:ext cx="10009519" cy="1141126"/>
          </a:xfrm>
          <a:custGeom>
            <a:avLst/>
            <a:gdLst>
              <a:gd name="connsiteX0" fmla="*/ 7482459 w 7482459"/>
              <a:gd name="connsiteY0" fmla="*/ 0 h 963549"/>
              <a:gd name="connsiteX1" fmla="*/ 439579 w 7482459"/>
              <a:gd name="connsiteY1" fmla="*/ 0 h 963549"/>
              <a:gd name="connsiteX2" fmla="*/ 399955 w 7482459"/>
              <a:gd name="connsiteY2" fmla="*/ 72009 h 963549"/>
              <a:gd name="connsiteX3" fmla="*/ 351377 w 7482459"/>
              <a:gd name="connsiteY3" fmla="*/ 72390 h 963549"/>
              <a:gd name="connsiteX4" fmla="*/ 307467 w 7482459"/>
              <a:gd name="connsiteY4" fmla="*/ 0 h 963549"/>
              <a:gd name="connsiteX5" fmla="*/ 118967 w 7482459"/>
              <a:gd name="connsiteY5" fmla="*/ 0 h 963549"/>
              <a:gd name="connsiteX6" fmla="*/ 0 w 7482459"/>
              <a:gd name="connsiteY6" fmla="*/ 199739 h 963549"/>
              <a:gd name="connsiteX7" fmla="*/ 0 w 7482459"/>
              <a:gd name="connsiteY7" fmla="*/ 342138 h 963549"/>
              <a:gd name="connsiteX8" fmla="*/ 78296 w 7482459"/>
              <a:gd name="connsiteY8" fmla="*/ 463772 h 963549"/>
              <a:gd name="connsiteX9" fmla="*/ 204216 w 7482459"/>
              <a:gd name="connsiteY9" fmla="*/ 463772 h 963549"/>
              <a:gd name="connsiteX10" fmla="*/ 219647 w 7482459"/>
              <a:gd name="connsiteY10" fmla="*/ 437007 h 963549"/>
              <a:gd name="connsiteX11" fmla="*/ 381000 w 7482459"/>
              <a:gd name="connsiteY11" fmla="*/ 437007 h 963549"/>
              <a:gd name="connsiteX12" fmla="*/ 399288 w 7482459"/>
              <a:gd name="connsiteY12" fmla="*/ 469773 h 963549"/>
              <a:gd name="connsiteX13" fmla="*/ 399288 w 7482459"/>
              <a:gd name="connsiteY13" fmla="*/ 568071 h 963549"/>
              <a:gd name="connsiteX14" fmla="*/ 434245 w 7482459"/>
              <a:gd name="connsiteY14" fmla="*/ 628841 h 963549"/>
              <a:gd name="connsiteX15" fmla="*/ 434054 w 7482459"/>
              <a:gd name="connsiteY15" fmla="*/ 693325 h 963549"/>
              <a:gd name="connsiteX16" fmla="*/ 492728 w 7482459"/>
              <a:gd name="connsiteY16" fmla="*/ 800005 h 963549"/>
              <a:gd name="connsiteX17" fmla="*/ 492728 w 7482459"/>
              <a:gd name="connsiteY17" fmla="*/ 884873 h 963549"/>
              <a:gd name="connsiteX18" fmla="*/ 559118 w 7482459"/>
              <a:gd name="connsiteY18" fmla="*/ 962978 h 963549"/>
              <a:gd name="connsiteX19" fmla="*/ 645414 w 7482459"/>
              <a:gd name="connsiteY19" fmla="*/ 963549 h 963549"/>
              <a:gd name="connsiteX20" fmla="*/ 688372 w 7482459"/>
              <a:gd name="connsiteY20" fmla="*/ 892112 h 963549"/>
              <a:gd name="connsiteX21" fmla="*/ 688372 w 7482459"/>
              <a:gd name="connsiteY21" fmla="*/ 837914 h 963549"/>
              <a:gd name="connsiteX22" fmla="*/ 784479 w 7482459"/>
              <a:gd name="connsiteY22" fmla="*/ 687229 h 963549"/>
              <a:gd name="connsiteX23" fmla="*/ 784479 w 7482459"/>
              <a:gd name="connsiteY23" fmla="*/ 586169 h 963549"/>
              <a:gd name="connsiteX24" fmla="*/ 831152 w 7482459"/>
              <a:gd name="connsiteY24" fmla="*/ 512636 h 963549"/>
              <a:gd name="connsiteX25" fmla="*/ 886968 w 7482459"/>
              <a:gd name="connsiteY25" fmla="*/ 513207 h 963549"/>
              <a:gd name="connsiteX26" fmla="*/ 979075 w 7482459"/>
              <a:gd name="connsiteY26" fmla="*/ 352139 h 963549"/>
              <a:gd name="connsiteX27" fmla="*/ 809530 w 7482459"/>
              <a:gd name="connsiteY27" fmla="*/ 352139 h 963549"/>
              <a:gd name="connsiteX28" fmla="*/ 761333 w 7482459"/>
              <a:gd name="connsiteY28" fmla="*/ 269367 h 963549"/>
              <a:gd name="connsiteX29" fmla="*/ 761429 w 7482459"/>
              <a:gd name="connsiteY29" fmla="*/ 189357 h 963549"/>
              <a:gd name="connsiteX30" fmla="*/ 681419 w 7482459"/>
              <a:gd name="connsiteY30" fmla="*/ 77438 h 963549"/>
              <a:gd name="connsiteX31" fmla="*/ 655511 w 7482459"/>
              <a:gd name="connsiteY31" fmla="*/ 77438 h 963549"/>
              <a:gd name="connsiteX32" fmla="*/ 487299 w 7482459"/>
              <a:gd name="connsiteY32" fmla="*/ 77438 h 963549"/>
              <a:gd name="connsiteX33" fmla="*/ 443293 w 7482459"/>
              <a:gd name="connsiteY33" fmla="*/ 153448 h 963549"/>
              <a:gd name="connsiteX34" fmla="*/ 316421 w 7482459"/>
              <a:gd name="connsiteY34" fmla="*/ 153448 h 963549"/>
              <a:gd name="connsiteX35" fmla="*/ 265843 w 7482459"/>
              <a:gd name="connsiteY35" fmla="*/ 67056 h 963549"/>
              <a:gd name="connsiteX36" fmla="*/ 159639 w 7482459"/>
              <a:gd name="connsiteY36" fmla="*/ 67056 h 963549"/>
              <a:gd name="connsiteX37" fmla="*/ 71914 w 7482459"/>
              <a:gd name="connsiteY37" fmla="*/ 225457 h 963549"/>
              <a:gd name="connsiteX38" fmla="*/ 71914 w 7482459"/>
              <a:gd name="connsiteY38" fmla="*/ 311753 h 963549"/>
              <a:gd name="connsiteX39" fmla="*/ 121825 w 7482459"/>
              <a:gd name="connsiteY39" fmla="*/ 393192 h 963549"/>
              <a:gd name="connsiteX40" fmla="*/ 160687 w 7482459"/>
              <a:gd name="connsiteY40" fmla="*/ 393192 h 963549"/>
              <a:gd name="connsiteX41" fmla="*/ 173260 w 7482459"/>
              <a:gd name="connsiteY41" fmla="*/ 370332 h 963549"/>
              <a:gd name="connsiteX42" fmla="*/ 416433 w 7482459"/>
              <a:gd name="connsiteY42" fmla="*/ 370332 h 963549"/>
              <a:gd name="connsiteX43" fmla="*/ 465392 w 7482459"/>
              <a:gd name="connsiteY43" fmla="*/ 455676 h 963549"/>
              <a:gd name="connsiteX44" fmla="*/ 465392 w 7482459"/>
              <a:gd name="connsiteY44" fmla="*/ 556736 h 963549"/>
              <a:gd name="connsiteX45" fmla="*/ 500443 w 7482459"/>
              <a:gd name="connsiteY45" fmla="*/ 616839 h 963549"/>
              <a:gd name="connsiteX46" fmla="*/ 500443 w 7482459"/>
              <a:gd name="connsiteY46" fmla="*/ 678275 h 963549"/>
              <a:gd name="connsiteX47" fmla="*/ 563309 w 7482459"/>
              <a:gd name="connsiteY47" fmla="*/ 783527 h 963549"/>
              <a:gd name="connsiteX48" fmla="*/ 563309 w 7482459"/>
              <a:gd name="connsiteY48" fmla="*/ 847344 h 963549"/>
              <a:gd name="connsiteX49" fmla="*/ 594932 w 7482459"/>
              <a:gd name="connsiteY49" fmla="*/ 888492 h 963549"/>
              <a:gd name="connsiteX50" fmla="*/ 609124 w 7482459"/>
              <a:gd name="connsiteY50" fmla="*/ 888492 h 963549"/>
              <a:gd name="connsiteX51" fmla="*/ 628460 w 7482459"/>
              <a:gd name="connsiteY51" fmla="*/ 856488 h 963549"/>
              <a:gd name="connsiteX52" fmla="*/ 628460 w 7482459"/>
              <a:gd name="connsiteY52" fmla="*/ 810292 h 963549"/>
              <a:gd name="connsiteX53" fmla="*/ 717899 w 7482459"/>
              <a:gd name="connsiteY53" fmla="*/ 667226 h 963549"/>
              <a:gd name="connsiteX54" fmla="*/ 718566 w 7482459"/>
              <a:gd name="connsiteY54" fmla="*/ 556165 h 963549"/>
              <a:gd name="connsiteX55" fmla="*/ 790956 w 7482459"/>
              <a:gd name="connsiteY55" fmla="*/ 448056 h 963549"/>
              <a:gd name="connsiteX56" fmla="*/ 843725 w 7482459"/>
              <a:gd name="connsiteY56" fmla="*/ 447770 h 963549"/>
              <a:gd name="connsiteX57" fmla="*/ 861060 w 7482459"/>
              <a:gd name="connsiteY57" fmla="*/ 419957 h 963549"/>
              <a:gd name="connsiteX58" fmla="*/ 767239 w 7482459"/>
              <a:gd name="connsiteY58" fmla="*/ 419957 h 963549"/>
              <a:gd name="connsiteX59" fmla="*/ 691229 w 7482459"/>
              <a:gd name="connsiteY59" fmla="*/ 291370 h 963549"/>
              <a:gd name="connsiteX60" fmla="*/ 689229 w 7482459"/>
              <a:gd name="connsiteY60" fmla="*/ 210407 h 963549"/>
              <a:gd name="connsiteX61" fmla="*/ 640271 w 7482459"/>
              <a:gd name="connsiteY61" fmla="*/ 144399 h 963549"/>
              <a:gd name="connsiteX62" fmla="*/ 532352 w 7482459"/>
              <a:gd name="connsiteY62" fmla="*/ 143447 h 963549"/>
              <a:gd name="connsiteX63" fmla="*/ 483108 w 7482459"/>
              <a:gd name="connsiteY63" fmla="*/ 228410 h 963549"/>
              <a:gd name="connsiteX64" fmla="*/ 271082 w 7482459"/>
              <a:gd name="connsiteY64" fmla="*/ 228410 h 963549"/>
              <a:gd name="connsiteX65" fmla="*/ 227743 w 7482459"/>
              <a:gd name="connsiteY65" fmla="*/ 156782 h 963549"/>
              <a:gd name="connsiteX66" fmla="*/ 200216 w 7482459"/>
              <a:gd name="connsiteY66" fmla="*/ 156782 h 963549"/>
              <a:gd name="connsiteX67" fmla="*/ 152019 w 7482459"/>
              <a:gd name="connsiteY67" fmla="*/ 248126 h 963549"/>
              <a:gd name="connsiteX68" fmla="*/ 150781 w 7482459"/>
              <a:gd name="connsiteY68" fmla="*/ 298990 h 963549"/>
              <a:gd name="connsiteX69" fmla="*/ 153638 w 7482459"/>
              <a:gd name="connsiteY69" fmla="*/ 303562 h 963549"/>
              <a:gd name="connsiteX70" fmla="*/ 157353 w 7482459"/>
              <a:gd name="connsiteY70" fmla="*/ 303467 h 963549"/>
              <a:gd name="connsiteX71" fmla="*/ 161068 w 7482459"/>
              <a:gd name="connsiteY71" fmla="*/ 298990 h 963549"/>
              <a:gd name="connsiteX72" fmla="*/ 525304 w 7482459"/>
              <a:gd name="connsiteY72" fmla="*/ 299180 h 963549"/>
              <a:gd name="connsiteX73" fmla="*/ 578739 w 7482459"/>
              <a:gd name="connsiteY73" fmla="*/ 213741 h 963549"/>
              <a:gd name="connsiteX74" fmla="*/ 607314 w 7482459"/>
              <a:gd name="connsiteY74" fmla="*/ 213741 h 963549"/>
              <a:gd name="connsiteX75" fmla="*/ 629317 w 7482459"/>
              <a:gd name="connsiteY75" fmla="*/ 242697 h 963549"/>
              <a:gd name="connsiteX76" fmla="*/ 629317 w 7482459"/>
              <a:gd name="connsiteY76" fmla="*/ 322326 h 963549"/>
              <a:gd name="connsiteX77" fmla="*/ 704945 w 7482459"/>
              <a:gd name="connsiteY77" fmla="*/ 449294 h 963549"/>
              <a:gd name="connsiteX78" fmla="*/ 648938 w 7482459"/>
              <a:gd name="connsiteY78" fmla="*/ 533400 h 963549"/>
              <a:gd name="connsiteX79" fmla="*/ 647510 w 7482459"/>
              <a:gd name="connsiteY79" fmla="*/ 650558 h 963549"/>
              <a:gd name="connsiteX80" fmla="*/ 603409 w 7482459"/>
              <a:gd name="connsiteY80" fmla="*/ 716852 h 963549"/>
              <a:gd name="connsiteX81" fmla="*/ 563404 w 7482459"/>
              <a:gd name="connsiteY81" fmla="*/ 649700 h 963549"/>
              <a:gd name="connsiteX82" fmla="*/ 563404 w 7482459"/>
              <a:gd name="connsiteY82" fmla="*/ 578644 h 963549"/>
              <a:gd name="connsiteX83" fmla="*/ 537496 w 7482459"/>
              <a:gd name="connsiteY83" fmla="*/ 536258 h 963549"/>
              <a:gd name="connsiteX84" fmla="*/ 537496 w 7482459"/>
              <a:gd name="connsiteY84" fmla="*/ 436721 h 963549"/>
              <a:gd name="connsiteX85" fmla="*/ 498824 w 7482459"/>
              <a:gd name="connsiteY85" fmla="*/ 368999 h 963549"/>
              <a:gd name="connsiteX86" fmla="*/ 581120 w 7482459"/>
              <a:gd name="connsiteY86" fmla="*/ 368999 h 963549"/>
              <a:gd name="connsiteX87" fmla="*/ 627698 w 7482459"/>
              <a:gd name="connsiteY87" fmla="*/ 443579 h 963549"/>
              <a:gd name="connsiteX88" fmla="*/ 592550 w 7482459"/>
              <a:gd name="connsiteY88" fmla="*/ 496729 h 963549"/>
              <a:gd name="connsiteX0" fmla="*/ 8451880 w 8451880"/>
              <a:gd name="connsiteY0" fmla="*/ 0 h 963549"/>
              <a:gd name="connsiteX1" fmla="*/ 439579 w 8451880"/>
              <a:gd name="connsiteY1" fmla="*/ 0 h 963549"/>
              <a:gd name="connsiteX2" fmla="*/ 399955 w 8451880"/>
              <a:gd name="connsiteY2" fmla="*/ 72009 h 963549"/>
              <a:gd name="connsiteX3" fmla="*/ 351377 w 8451880"/>
              <a:gd name="connsiteY3" fmla="*/ 72390 h 963549"/>
              <a:gd name="connsiteX4" fmla="*/ 307467 w 8451880"/>
              <a:gd name="connsiteY4" fmla="*/ 0 h 963549"/>
              <a:gd name="connsiteX5" fmla="*/ 118967 w 8451880"/>
              <a:gd name="connsiteY5" fmla="*/ 0 h 963549"/>
              <a:gd name="connsiteX6" fmla="*/ 0 w 8451880"/>
              <a:gd name="connsiteY6" fmla="*/ 199739 h 963549"/>
              <a:gd name="connsiteX7" fmla="*/ 0 w 8451880"/>
              <a:gd name="connsiteY7" fmla="*/ 342138 h 963549"/>
              <a:gd name="connsiteX8" fmla="*/ 78296 w 8451880"/>
              <a:gd name="connsiteY8" fmla="*/ 463772 h 963549"/>
              <a:gd name="connsiteX9" fmla="*/ 204216 w 8451880"/>
              <a:gd name="connsiteY9" fmla="*/ 463772 h 963549"/>
              <a:gd name="connsiteX10" fmla="*/ 219647 w 8451880"/>
              <a:gd name="connsiteY10" fmla="*/ 437007 h 963549"/>
              <a:gd name="connsiteX11" fmla="*/ 381000 w 8451880"/>
              <a:gd name="connsiteY11" fmla="*/ 437007 h 963549"/>
              <a:gd name="connsiteX12" fmla="*/ 399288 w 8451880"/>
              <a:gd name="connsiteY12" fmla="*/ 469773 h 963549"/>
              <a:gd name="connsiteX13" fmla="*/ 399288 w 8451880"/>
              <a:gd name="connsiteY13" fmla="*/ 568071 h 963549"/>
              <a:gd name="connsiteX14" fmla="*/ 434245 w 8451880"/>
              <a:gd name="connsiteY14" fmla="*/ 628841 h 963549"/>
              <a:gd name="connsiteX15" fmla="*/ 434054 w 8451880"/>
              <a:gd name="connsiteY15" fmla="*/ 693325 h 963549"/>
              <a:gd name="connsiteX16" fmla="*/ 492728 w 8451880"/>
              <a:gd name="connsiteY16" fmla="*/ 800005 h 963549"/>
              <a:gd name="connsiteX17" fmla="*/ 492728 w 8451880"/>
              <a:gd name="connsiteY17" fmla="*/ 884873 h 963549"/>
              <a:gd name="connsiteX18" fmla="*/ 559118 w 8451880"/>
              <a:gd name="connsiteY18" fmla="*/ 962978 h 963549"/>
              <a:gd name="connsiteX19" fmla="*/ 645414 w 8451880"/>
              <a:gd name="connsiteY19" fmla="*/ 963549 h 963549"/>
              <a:gd name="connsiteX20" fmla="*/ 688372 w 8451880"/>
              <a:gd name="connsiteY20" fmla="*/ 892112 h 963549"/>
              <a:gd name="connsiteX21" fmla="*/ 688372 w 8451880"/>
              <a:gd name="connsiteY21" fmla="*/ 837914 h 963549"/>
              <a:gd name="connsiteX22" fmla="*/ 784479 w 8451880"/>
              <a:gd name="connsiteY22" fmla="*/ 687229 h 963549"/>
              <a:gd name="connsiteX23" fmla="*/ 784479 w 8451880"/>
              <a:gd name="connsiteY23" fmla="*/ 586169 h 963549"/>
              <a:gd name="connsiteX24" fmla="*/ 831152 w 8451880"/>
              <a:gd name="connsiteY24" fmla="*/ 512636 h 963549"/>
              <a:gd name="connsiteX25" fmla="*/ 886968 w 8451880"/>
              <a:gd name="connsiteY25" fmla="*/ 513207 h 963549"/>
              <a:gd name="connsiteX26" fmla="*/ 979075 w 8451880"/>
              <a:gd name="connsiteY26" fmla="*/ 352139 h 963549"/>
              <a:gd name="connsiteX27" fmla="*/ 809530 w 8451880"/>
              <a:gd name="connsiteY27" fmla="*/ 352139 h 963549"/>
              <a:gd name="connsiteX28" fmla="*/ 761333 w 8451880"/>
              <a:gd name="connsiteY28" fmla="*/ 269367 h 963549"/>
              <a:gd name="connsiteX29" fmla="*/ 761429 w 8451880"/>
              <a:gd name="connsiteY29" fmla="*/ 189357 h 963549"/>
              <a:gd name="connsiteX30" fmla="*/ 681419 w 8451880"/>
              <a:gd name="connsiteY30" fmla="*/ 77438 h 963549"/>
              <a:gd name="connsiteX31" fmla="*/ 655511 w 8451880"/>
              <a:gd name="connsiteY31" fmla="*/ 77438 h 963549"/>
              <a:gd name="connsiteX32" fmla="*/ 487299 w 8451880"/>
              <a:gd name="connsiteY32" fmla="*/ 77438 h 963549"/>
              <a:gd name="connsiteX33" fmla="*/ 443293 w 8451880"/>
              <a:gd name="connsiteY33" fmla="*/ 153448 h 963549"/>
              <a:gd name="connsiteX34" fmla="*/ 316421 w 8451880"/>
              <a:gd name="connsiteY34" fmla="*/ 153448 h 963549"/>
              <a:gd name="connsiteX35" fmla="*/ 265843 w 8451880"/>
              <a:gd name="connsiteY35" fmla="*/ 67056 h 963549"/>
              <a:gd name="connsiteX36" fmla="*/ 159639 w 8451880"/>
              <a:gd name="connsiteY36" fmla="*/ 67056 h 963549"/>
              <a:gd name="connsiteX37" fmla="*/ 71914 w 8451880"/>
              <a:gd name="connsiteY37" fmla="*/ 225457 h 963549"/>
              <a:gd name="connsiteX38" fmla="*/ 71914 w 8451880"/>
              <a:gd name="connsiteY38" fmla="*/ 311753 h 963549"/>
              <a:gd name="connsiteX39" fmla="*/ 121825 w 8451880"/>
              <a:gd name="connsiteY39" fmla="*/ 393192 h 963549"/>
              <a:gd name="connsiteX40" fmla="*/ 160687 w 8451880"/>
              <a:gd name="connsiteY40" fmla="*/ 393192 h 963549"/>
              <a:gd name="connsiteX41" fmla="*/ 173260 w 8451880"/>
              <a:gd name="connsiteY41" fmla="*/ 370332 h 963549"/>
              <a:gd name="connsiteX42" fmla="*/ 416433 w 8451880"/>
              <a:gd name="connsiteY42" fmla="*/ 370332 h 963549"/>
              <a:gd name="connsiteX43" fmla="*/ 465392 w 8451880"/>
              <a:gd name="connsiteY43" fmla="*/ 455676 h 963549"/>
              <a:gd name="connsiteX44" fmla="*/ 465392 w 8451880"/>
              <a:gd name="connsiteY44" fmla="*/ 556736 h 963549"/>
              <a:gd name="connsiteX45" fmla="*/ 500443 w 8451880"/>
              <a:gd name="connsiteY45" fmla="*/ 616839 h 963549"/>
              <a:gd name="connsiteX46" fmla="*/ 500443 w 8451880"/>
              <a:gd name="connsiteY46" fmla="*/ 678275 h 963549"/>
              <a:gd name="connsiteX47" fmla="*/ 563309 w 8451880"/>
              <a:gd name="connsiteY47" fmla="*/ 783527 h 963549"/>
              <a:gd name="connsiteX48" fmla="*/ 563309 w 8451880"/>
              <a:gd name="connsiteY48" fmla="*/ 847344 h 963549"/>
              <a:gd name="connsiteX49" fmla="*/ 594932 w 8451880"/>
              <a:gd name="connsiteY49" fmla="*/ 888492 h 963549"/>
              <a:gd name="connsiteX50" fmla="*/ 609124 w 8451880"/>
              <a:gd name="connsiteY50" fmla="*/ 888492 h 963549"/>
              <a:gd name="connsiteX51" fmla="*/ 628460 w 8451880"/>
              <a:gd name="connsiteY51" fmla="*/ 856488 h 963549"/>
              <a:gd name="connsiteX52" fmla="*/ 628460 w 8451880"/>
              <a:gd name="connsiteY52" fmla="*/ 810292 h 963549"/>
              <a:gd name="connsiteX53" fmla="*/ 717899 w 8451880"/>
              <a:gd name="connsiteY53" fmla="*/ 667226 h 963549"/>
              <a:gd name="connsiteX54" fmla="*/ 718566 w 8451880"/>
              <a:gd name="connsiteY54" fmla="*/ 556165 h 963549"/>
              <a:gd name="connsiteX55" fmla="*/ 790956 w 8451880"/>
              <a:gd name="connsiteY55" fmla="*/ 448056 h 963549"/>
              <a:gd name="connsiteX56" fmla="*/ 843725 w 8451880"/>
              <a:gd name="connsiteY56" fmla="*/ 447770 h 963549"/>
              <a:gd name="connsiteX57" fmla="*/ 861060 w 8451880"/>
              <a:gd name="connsiteY57" fmla="*/ 419957 h 963549"/>
              <a:gd name="connsiteX58" fmla="*/ 767239 w 8451880"/>
              <a:gd name="connsiteY58" fmla="*/ 419957 h 963549"/>
              <a:gd name="connsiteX59" fmla="*/ 691229 w 8451880"/>
              <a:gd name="connsiteY59" fmla="*/ 291370 h 963549"/>
              <a:gd name="connsiteX60" fmla="*/ 689229 w 8451880"/>
              <a:gd name="connsiteY60" fmla="*/ 210407 h 963549"/>
              <a:gd name="connsiteX61" fmla="*/ 640271 w 8451880"/>
              <a:gd name="connsiteY61" fmla="*/ 144399 h 963549"/>
              <a:gd name="connsiteX62" fmla="*/ 532352 w 8451880"/>
              <a:gd name="connsiteY62" fmla="*/ 143447 h 963549"/>
              <a:gd name="connsiteX63" fmla="*/ 483108 w 8451880"/>
              <a:gd name="connsiteY63" fmla="*/ 228410 h 963549"/>
              <a:gd name="connsiteX64" fmla="*/ 271082 w 8451880"/>
              <a:gd name="connsiteY64" fmla="*/ 228410 h 963549"/>
              <a:gd name="connsiteX65" fmla="*/ 227743 w 8451880"/>
              <a:gd name="connsiteY65" fmla="*/ 156782 h 963549"/>
              <a:gd name="connsiteX66" fmla="*/ 200216 w 8451880"/>
              <a:gd name="connsiteY66" fmla="*/ 156782 h 963549"/>
              <a:gd name="connsiteX67" fmla="*/ 152019 w 8451880"/>
              <a:gd name="connsiteY67" fmla="*/ 248126 h 963549"/>
              <a:gd name="connsiteX68" fmla="*/ 150781 w 8451880"/>
              <a:gd name="connsiteY68" fmla="*/ 298990 h 963549"/>
              <a:gd name="connsiteX69" fmla="*/ 153638 w 8451880"/>
              <a:gd name="connsiteY69" fmla="*/ 303562 h 963549"/>
              <a:gd name="connsiteX70" fmla="*/ 157353 w 8451880"/>
              <a:gd name="connsiteY70" fmla="*/ 303467 h 963549"/>
              <a:gd name="connsiteX71" fmla="*/ 161068 w 8451880"/>
              <a:gd name="connsiteY71" fmla="*/ 298990 h 963549"/>
              <a:gd name="connsiteX72" fmla="*/ 525304 w 8451880"/>
              <a:gd name="connsiteY72" fmla="*/ 299180 h 963549"/>
              <a:gd name="connsiteX73" fmla="*/ 578739 w 8451880"/>
              <a:gd name="connsiteY73" fmla="*/ 213741 h 963549"/>
              <a:gd name="connsiteX74" fmla="*/ 607314 w 8451880"/>
              <a:gd name="connsiteY74" fmla="*/ 213741 h 963549"/>
              <a:gd name="connsiteX75" fmla="*/ 629317 w 8451880"/>
              <a:gd name="connsiteY75" fmla="*/ 242697 h 963549"/>
              <a:gd name="connsiteX76" fmla="*/ 629317 w 8451880"/>
              <a:gd name="connsiteY76" fmla="*/ 322326 h 963549"/>
              <a:gd name="connsiteX77" fmla="*/ 704945 w 8451880"/>
              <a:gd name="connsiteY77" fmla="*/ 449294 h 963549"/>
              <a:gd name="connsiteX78" fmla="*/ 648938 w 8451880"/>
              <a:gd name="connsiteY78" fmla="*/ 533400 h 963549"/>
              <a:gd name="connsiteX79" fmla="*/ 647510 w 8451880"/>
              <a:gd name="connsiteY79" fmla="*/ 650558 h 963549"/>
              <a:gd name="connsiteX80" fmla="*/ 603409 w 8451880"/>
              <a:gd name="connsiteY80" fmla="*/ 716852 h 963549"/>
              <a:gd name="connsiteX81" fmla="*/ 563404 w 8451880"/>
              <a:gd name="connsiteY81" fmla="*/ 649700 h 963549"/>
              <a:gd name="connsiteX82" fmla="*/ 563404 w 8451880"/>
              <a:gd name="connsiteY82" fmla="*/ 578644 h 963549"/>
              <a:gd name="connsiteX83" fmla="*/ 537496 w 8451880"/>
              <a:gd name="connsiteY83" fmla="*/ 536258 h 963549"/>
              <a:gd name="connsiteX84" fmla="*/ 537496 w 8451880"/>
              <a:gd name="connsiteY84" fmla="*/ 436721 h 963549"/>
              <a:gd name="connsiteX85" fmla="*/ 498824 w 8451880"/>
              <a:gd name="connsiteY85" fmla="*/ 368999 h 963549"/>
              <a:gd name="connsiteX86" fmla="*/ 581120 w 8451880"/>
              <a:gd name="connsiteY86" fmla="*/ 368999 h 963549"/>
              <a:gd name="connsiteX87" fmla="*/ 627698 w 8451880"/>
              <a:gd name="connsiteY87" fmla="*/ 443579 h 963549"/>
              <a:gd name="connsiteX88" fmla="*/ 592550 w 8451880"/>
              <a:gd name="connsiteY88" fmla="*/ 496729 h 963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8451880" h="963549">
                <a:moveTo>
                  <a:pt x="8451880" y="0"/>
                </a:moveTo>
                <a:lnTo>
                  <a:pt x="439579" y="0"/>
                </a:lnTo>
                <a:lnTo>
                  <a:pt x="399955" y="72009"/>
                </a:lnTo>
                <a:lnTo>
                  <a:pt x="351377" y="72390"/>
                </a:lnTo>
                <a:lnTo>
                  <a:pt x="307467" y="0"/>
                </a:lnTo>
                <a:lnTo>
                  <a:pt x="118967" y="0"/>
                </a:lnTo>
                <a:lnTo>
                  <a:pt x="0" y="199739"/>
                </a:lnTo>
                <a:lnTo>
                  <a:pt x="0" y="342138"/>
                </a:lnTo>
                <a:lnTo>
                  <a:pt x="78296" y="463772"/>
                </a:lnTo>
                <a:lnTo>
                  <a:pt x="204216" y="463772"/>
                </a:lnTo>
                <a:lnTo>
                  <a:pt x="219647" y="437007"/>
                </a:lnTo>
                <a:lnTo>
                  <a:pt x="381000" y="437007"/>
                </a:lnTo>
                <a:lnTo>
                  <a:pt x="399288" y="469773"/>
                </a:lnTo>
                <a:lnTo>
                  <a:pt x="399288" y="568071"/>
                </a:lnTo>
                <a:lnTo>
                  <a:pt x="434245" y="628841"/>
                </a:lnTo>
                <a:cubicBezTo>
                  <a:pt x="434181" y="650336"/>
                  <a:pt x="434118" y="671830"/>
                  <a:pt x="434054" y="693325"/>
                </a:cubicBezTo>
                <a:lnTo>
                  <a:pt x="492728" y="800005"/>
                </a:lnTo>
                <a:lnTo>
                  <a:pt x="492728" y="884873"/>
                </a:lnTo>
                <a:lnTo>
                  <a:pt x="559118" y="962978"/>
                </a:lnTo>
                <a:lnTo>
                  <a:pt x="645414" y="963549"/>
                </a:lnTo>
                <a:lnTo>
                  <a:pt x="688372" y="892112"/>
                </a:lnTo>
                <a:lnTo>
                  <a:pt x="688372" y="837914"/>
                </a:lnTo>
                <a:lnTo>
                  <a:pt x="784479" y="687229"/>
                </a:lnTo>
                <a:lnTo>
                  <a:pt x="784479" y="586169"/>
                </a:lnTo>
                <a:lnTo>
                  <a:pt x="831152" y="512636"/>
                </a:lnTo>
                <a:lnTo>
                  <a:pt x="886968" y="513207"/>
                </a:lnTo>
                <a:lnTo>
                  <a:pt x="979075" y="352139"/>
                </a:lnTo>
                <a:lnTo>
                  <a:pt x="809530" y="352139"/>
                </a:lnTo>
                <a:lnTo>
                  <a:pt x="761333" y="269367"/>
                </a:lnTo>
                <a:lnTo>
                  <a:pt x="761429" y="189357"/>
                </a:lnTo>
                <a:lnTo>
                  <a:pt x="681419" y="77438"/>
                </a:lnTo>
                <a:lnTo>
                  <a:pt x="655511" y="77438"/>
                </a:lnTo>
                <a:lnTo>
                  <a:pt x="487299" y="77438"/>
                </a:lnTo>
                <a:lnTo>
                  <a:pt x="443293" y="153448"/>
                </a:lnTo>
                <a:lnTo>
                  <a:pt x="316421" y="153448"/>
                </a:lnTo>
                <a:lnTo>
                  <a:pt x="265843" y="67056"/>
                </a:lnTo>
                <a:lnTo>
                  <a:pt x="159639" y="67056"/>
                </a:lnTo>
                <a:lnTo>
                  <a:pt x="71914" y="225457"/>
                </a:lnTo>
                <a:lnTo>
                  <a:pt x="71914" y="311753"/>
                </a:lnTo>
                <a:lnTo>
                  <a:pt x="121825" y="393192"/>
                </a:lnTo>
                <a:lnTo>
                  <a:pt x="160687" y="393192"/>
                </a:lnTo>
                <a:lnTo>
                  <a:pt x="173260" y="370332"/>
                </a:lnTo>
                <a:lnTo>
                  <a:pt x="416433" y="370332"/>
                </a:lnTo>
                <a:lnTo>
                  <a:pt x="465392" y="455676"/>
                </a:lnTo>
                <a:lnTo>
                  <a:pt x="465392" y="556736"/>
                </a:lnTo>
                <a:lnTo>
                  <a:pt x="500443" y="616839"/>
                </a:lnTo>
                <a:lnTo>
                  <a:pt x="500443" y="678275"/>
                </a:lnTo>
                <a:lnTo>
                  <a:pt x="563309" y="783527"/>
                </a:lnTo>
                <a:lnTo>
                  <a:pt x="563309" y="847344"/>
                </a:lnTo>
                <a:lnTo>
                  <a:pt x="594932" y="888492"/>
                </a:lnTo>
                <a:lnTo>
                  <a:pt x="609124" y="888492"/>
                </a:lnTo>
                <a:lnTo>
                  <a:pt x="628460" y="856488"/>
                </a:lnTo>
                <a:lnTo>
                  <a:pt x="628460" y="810292"/>
                </a:lnTo>
                <a:lnTo>
                  <a:pt x="717899" y="667226"/>
                </a:lnTo>
                <a:cubicBezTo>
                  <a:pt x="718121" y="630206"/>
                  <a:pt x="718344" y="593185"/>
                  <a:pt x="718566" y="556165"/>
                </a:cubicBezTo>
                <a:lnTo>
                  <a:pt x="790956" y="448056"/>
                </a:lnTo>
                <a:lnTo>
                  <a:pt x="843725" y="447770"/>
                </a:lnTo>
                <a:lnTo>
                  <a:pt x="861060" y="419957"/>
                </a:lnTo>
                <a:lnTo>
                  <a:pt x="767239" y="419957"/>
                </a:lnTo>
                <a:lnTo>
                  <a:pt x="691229" y="291370"/>
                </a:lnTo>
                <a:cubicBezTo>
                  <a:pt x="690562" y="264382"/>
                  <a:pt x="689896" y="237395"/>
                  <a:pt x="689229" y="210407"/>
                </a:cubicBezTo>
                <a:lnTo>
                  <a:pt x="640271" y="144399"/>
                </a:lnTo>
                <a:lnTo>
                  <a:pt x="532352" y="143447"/>
                </a:lnTo>
                <a:lnTo>
                  <a:pt x="483108" y="228410"/>
                </a:lnTo>
                <a:lnTo>
                  <a:pt x="271082" y="228410"/>
                </a:lnTo>
                <a:lnTo>
                  <a:pt x="227743" y="156782"/>
                </a:lnTo>
                <a:lnTo>
                  <a:pt x="200216" y="156782"/>
                </a:lnTo>
                <a:lnTo>
                  <a:pt x="152019" y="248126"/>
                </a:lnTo>
                <a:cubicBezTo>
                  <a:pt x="151606" y="265081"/>
                  <a:pt x="151194" y="282035"/>
                  <a:pt x="150781" y="298990"/>
                </a:cubicBezTo>
                <a:lnTo>
                  <a:pt x="153638" y="303562"/>
                </a:lnTo>
                <a:lnTo>
                  <a:pt x="157353" y="303467"/>
                </a:lnTo>
                <a:lnTo>
                  <a:pt x="161068" y="298990"/>
                </a:lnTo>
                <a:lnTo>
                  <a:pt x="525304" y="299180"/>
                </a:lnTo>
                <a:lnTo>
                  <a:pt x="578739" y="213741"/>
                </a:lnTo>
                <a:lnTo>
                  <a:pt x="607314" y="213741"/>
                </a:lnTo>
                <a:lnTo>
                  <a:pt x="629317" y="242697"/>
                </a:lnTo>
                <a:lnTo>
                  <a:pt x="629317" y="322326"/>
                </a:lnTo>
                <a:lnTo>
                  <a:pt x="704945" y="449294"/>
                </a:lnTo>
                <a:lnTo>
                  <a:pt x="648938" y="533400"/>
                </a:lnTo>
                <a:lnTo>
                  <a:pt x="647510" y="650558"/>
                </a:lnTo>
                <a:lnTo>
                  <a:pt x="603409" y="716852"/>
                </a:lnTo>
                <a:lnTo>
                  <a:pt x="563404" y="649700"/>
                </a:lnTo>
                <a:lnTo>
                  <a:pt x="563404" y="578644"/>
                </a:lnTo>
                <a:lnTo>
                  <a:pt x="537496" y="536258"/>
                </a:lnTo>
                <a:lnTo>
                  <a:pt x="537496" y="436721"/>
                </a:lnTo>
                <a:lnTo>
                  <a:pt x="498824" y="368999"/>
                </a:lnTo>
                <a:lnTo>
                  <a:pt x="581120" y="368999"/>
                </a:lnTo>
                <a:lnTo>
                  <a:pt x="627698" y="443579"/>
                </a:lnTo>
                <a:lnTo>
                  <a:pt x="592550" y="496729"/>
                </a:lnTo>
              </a:path>
            </a:pathLst>
          </a:custGeom>
          <a:noFill/>
          <a:ln w="7144" cap="flat">
            <a:solidFill>
              <a:srgbClr val="E63C2B"/>
            </a:solidFill>
            <a:prstDash val="solid"/>
            <a:miter/>
          </a:ln>
        </p:spPr>
        <p:txBody>
          <a:bodyPr rtlCol="0" anchor="ctr"/>
          <a:lstStyle/>
          <a:p>
            <a:endParaRPr lang="en-US" dirty="0"/>
          </a:p>
        </p:txBody>
      </p:sp>
    </p:spTree>
    <p:extLst>
      <p:ext uri="{BB962C8B-B14F-4D97-AF65-F5344CB8AC3E}">
        <p14:creationId xmlns:p14="http://schemas.microsoft.com/office/powerpoint/2010/main" val="46749540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C4A12B0-5BA2-5100-AAD4-E12E3C1737AF}"/>
              </a:ext>
            </a:extLst>
          </p:cNvPr>
          <p:cNvSpPr/>
          <p:nvPr userDrawn="1"/>
        </p:nvSpPr>
        <p:spPr>
          <a:xfrm>
            <a:off x="0" y="0"/>
            <a:ext cx="12192001"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dirty="0">
              <a:solidFill>
                <a:schemeClr val="tx1"/>
              </a:solidFill>
            </a:endParaRPr>
          </a:p>
        </p:txBody>
      </p:sp>
      <p:sp>
        <p:nvSpPr>
          <p:cNvPr id="2" name="Picture Placeholder 1">
            <a:extLst>
              <a:ext uri="{FF2B5EF4-FFF2-40B4-BE49-F238E27FC236}">
                <a16:creationId xmlns:a16="http://schemas.microsoft.com/office/drawing/2014/main" id="{29B7C479-2D3F-2960-139A-D5BB63A41E19}"/>
              </a:ext>
            </a:extLst>
          </p:cNvPr>
          <p:cNvSpPr>
            <a:spLocks noGrp="1"/>
          </p:cNvSpPr>
          <p:nvPr>
            <p:ph type="pic" sz="quarter" idx="12"/>
          </p:nvPr>
        </p:nvSpPr>
        <p:spPr>
          <a:xfrm>
            <a:off x="7282543" y="-1"/>
            <a:ext cx="4909457" cy="6858257"/>
          </a:xfrm>
          <a:custGeom>
            <a:avLst/>
            <a:gdLst>
              <a:gd name="connsiteX0" fmla="*/ 0 w 4401300"/>
              <a:gd name="connsiteY0" fmla="*/ 0 h 6148388"/>
              <a:gd name="connsiteX1" fmla="*/ 4401300 w 4401300"/>
              <a:gd name="connsiteY1" fmla="*/ 0 h 6148388"/>
              <a:gd name="connsiteX2" fmla="*/ 4401300 w 4401300"/>
              <a:gd name="connsiteY2" fmla="*/ 6148388 h 6148388"/>
              <a:gd name="connsiteX3" fmla="*/ 3799566 w 4401300"/>
              <a:gd name="connsiteY3" fmla="*/ 6148388 h 6148388"/>
            </a:gdLst>
            <a:ahLst/>
            <a:cxnLst>
              <a:cxn ang="0">
                <a:pos x="connsiteX0" y="connsiteY0"/>
              </a:cxn>
              <a:cxn ang="0">
                <a:pos x="connsiteX1" y="connsiteY1"/>
              </a:cxn>
              <a:cxn ang="0">
                <a:pos x="connsiteX2" y="connsiteY2"/>
              </a:cxn>
              <a:cxn ang="0">
                <a:pos x="connsiteX3" y="connsiteY3"/>
              </a:cxn>
            </a:cxnLst>
            <a:rect l="l" t="t" r="r" b="b"/>
            <a:pathLst>
              <a:path w="4401300" h="6148388">
                <a:moveTo>
                  <a:pt x="0" y="0"/>
                </a:moveTo>
                <a:lnTo>
                  <a:pt x="4401300" y="0"/>
                </a:lnTo>
                <a:lnTo>
                  <a:pt x="4401300" y="6148388"/>
                </a:lnTo>
                <a:lnTo>
                  <a:pt x="3799566" y="6148388"/>
                </a:lnTo>
                <a:close/>
              </a:path>
            </a:pathLst>
          </a:custGeom>
          <a:pattFill prst="diagBrick">
            <a:fgClr>
              <a:schemeClr val="tx2">
                <a:lumMod val="20000"/>
                <a:lumOff val="80000"/>
              </a:schemeClr>
            </a:fgClr>
            <a:bgClr>
              <a:schemeClr val="bg1"/>
            </a:bgClr>
          </a:pattFill>
        </p:spPr>
        <p:txBody>
          <a:bodyPr wrap="square">
            <a:noAutofit/>
          </a:bodyPr>
          <a:lstStyle/>
          <a:p>
            <a:endParaRPr lang="en-US" dirty="0"/>
          </a:p>
        </p:txBody>
      </p:sp>
      <p:sp>
        <p:nvSpPr>
          <p:cNvPr id="10" name="Freeform 9">
            <a:extLst>
              <a:ext uri="{FF2B5EF4-FFF2-40B4-BE49-F238E27FC236}">
                <a16:creationId xmlns:a16="http://schemas.microsoft.com/office/drawing/2014/main" id="{FD2AA106-02DD-9456-5F7D-D1D25492CDB8}"/>
              </a:ext>
            </a:extLst>
          </p:cNvPr>
          <p:cNvSpPr/>
          <p:nvPr userDrawn="1"/>
        </p:nvSpPr>
        <p:spPr>
          <a:xfrm>
            <a:off x="11521842" y="6474757"/>
            <a:ext cx="670159" cy="383241"/>
          </a:xfrm>
          <a:custGeom>
            <a:avLst/>
            <a:gdLst>
              <a:gd name="connsiteX0" fmla="*/ 221469 w 670159"/>
              <a:gd name="connsiteY0" fmla="*/ 0 h 383241"/>
              <a:gd name="connsiteX1" fmla="*/ 670159 w 670159"/>
              <a:gd name="connsiteY1" fmla="*/ 0 h 383241"/>
              <a:gd name="connsiteX2" fmla="*/ 670159 w 670159"/>
              <a:gd name="connsiteY2" fmla="*/ 214027 h 383241"/>
              <a:gd name="connsiteX3" fmla="*/ 670159 w 670159"/>
              <a:gd name="connsiteY3" fmla="*/ 383241 h 383241"/>
              <a:gd name="connsiteX4" fmla="*/ 0 w 670159"/>
              <a:gd name="connsiteY4" fmla="*/ 383241 h 38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159" h="383241">
                <a:moveTo>
                  <a:pt x="221469" y="0"/>
                </a:moveTo>
                <a:lnTo>
                  <a:pt x="670159" y="0"/>
                </a:lnTo>
                <a:lnTo>
                  <a:pt x="670159" y="214027"/>
                </a:lnTo>
                <a:lnTo>
                  <a:pt x="670159" y="383241"/>
                </a:lnTo>
                <a:lnTo>
                  <a:pt x="0" y="383241"/>
                </a:lnTo>
                <a:close/>
              </a:path>
            </a:pathLst>
          </a:custGeom>
          <a:solidFill>
            <a:srgbClr val="E63C2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lnSpc>
                <a:spcPct val="110000"/>
              </a:lnSpc>
              <a:spcBef>
                <a:spcPts val="92"/>
              </a:spcBef>
              <a:spcAft>
                <a:spcPts val="92"/>
              </a:spcAft>
            </a:pPr>
            <a:endParaRPr lang="en-US" sz="923" dirty="0">
              <a:solidFill>
                <a:schemeClr val="tx1"/>
              </a:solidFill>
            </a:endParaRPr>
          </a:p>
        </p:txBody>
      </p:sp>
      <p:sp>
        <p:nvSpPr>
          <p:cNvPr id="11" name="Rectangle 10">
            <a:extLst>
              <a:ext uri="{FF2B5EF4-FFF2-40B4-BE49-F238E27FC236}">
                <a16:creationId xmlns:a16="http://schemas.microsoft.com/office/drawing/2014/main" id="{05D950A5-2828-221A-996F-175C05E4BB43}"/>
              </a:ext>
            </a:extLst>
          </p:cNvPr>
          <p:cNvSpPr/>
          <p:nvPr userDrawn="1"/>
        </p:nvSpPr>
        <p:spPr>
          <a:xfrm>
            <a:off x="11588593" y="6534855"/>
            <a:ext cx="520704" cy="214315"/>
          </a:xfrm>
          <a:prstGeom prst="rect">
            <a:avLst/>
          </a:prstGeom>
        </p:spPr>
        <p:txBody>
          <a:bodyPr vert="horz" lIns="0" tIns="0" rIns="0" bIns="46012" rtlCol="0" anchor="b"/>
          <a:lstStyle/>
          <a:p>
            <a:pPr algn="r" fontAlgn="auto">
              <a:spcBef>
                <a:spcPts val="0"/>
              </a:spcBef>
              <a:spcAft>
                <a:spcPts val="0"/>
              </a:spcAft>
            </a:pPr>
            <a:fld id="{6ED65CF5-D76E-45E1-818D-9A8AC32524F3}" type="slidenum">
              <a:rPr lang="en-ZA" sz="900" b="1" smtClean="0">
                <a:solidFill>
                  <a:schemeClr val="bg1"/>
                </a:solidFill>
                <a:latin typeface="Tahoma"/>
              </a:rPr>
              <a:pPr algn="r" fontAlgn="auto">
                <a:spcBef>
                  <a:spcPts val="0"/>
                </a:spcBef>
                <a:spcAft>
                  <a:spcPts val="0"/>
                </a:spcAft>
              </a:pPr>
              <a:t>‹#›</a:t>
            </a:fld>
            <a:endParaRPr lang="en-ZA" sz="767" b="1" dirty="0">
              <a:solidFill>
                <a:schemeClr val="bg1"/>
              </a:solidFill>
              <a:latin typeface="Tahoma"/>
            </a:endParaRPr>
          </a:p>
        </p:txBody>
      </p:sp>
      <p:sp>
        <p:nvSpPr>
          <p:cNvPr id="4" name="Title 1">
            <a:extLst>
              <a:ext uri="{FF2B5EF4-FFF2-40B4-BE49-F238E27FC236}">
                <a16:creationId xmlns:a16="http://schemas.microsoft.com/office/drawing/2014/main" id="{8470FF30-5A43-9A43-5905-5F595AC738D5}"/>
              </a:ext>
            </a:extLst>
          </p:cNvPr>
          <p:cNvSpPr>
            <a:spLocks noGrp="1"/>
          </p:cNvSpPr>
          <p:nvPr>
            <p:ph type="title" hasCustomPrompt="1"/>
          </p:nvPr>
        </p:nvSpPr>
        <p:spPr>
          <a:xfrm>
            <a:off x="303795" y="2844800"/>
            <a:ext cx="6212351" cy="410136"/>
          </a:xfrm>
          <a:prstGeom prst="rect">
            <a:avLst/>
          </a:prstGeom>
        </p:spPr>
        <p:txBody>
          <a:bodyPr>
            <a:noAutofit/>
          </a:bodyPr>
          <a:lstStyle>
            <a:lvl1pPr>
              <a:defRPr sz="4000"/>
            </a:lvl1pPr>
          </a:lstStyle>
          <a:p>
            <a:r>
              <a:rPr lang="en-US"/>
              <a:t>Click To Edit Custom Slide</a:t>
            </a:r>
            <a:endParaRPr lang="en-GB"/>
          </a:p>
        </p:txBody>
      </p:sp>
      <p:sp>
        <p:nvSpPr>
          <p:cNvPr id="65" name="Text Placeholder 13">
            <a:extLst>
              <a:ext uri="{FF2B5EF4-FFF2-40B4-BE49-F238E27FC236}">
                <a16:creationId xmlns:a16="http://schemas.microsoft.com/office/drawing/2014/main" id="{0A8EDC15-9113-2840-B13A-8731DFA92A06}"/>
              </a:ext>
            </a:extLst>
          </p:cNvPr>
          <p:cNvSpPr>
            <a:spLocks noGrp="1"/>
          </p:cNvSpPr>
          <p:nvPr>
            <p:ph type="body" sz="quarter" idx="16" hasCustomPrompt="1"/>
          </p:nvPr>
        </p:nvSpPr>
        <p:spPr>
          <a:xfrm>
            <a:off x="303795" y="3548530"/>
            <a:ext cx="5889053" cy="410136"/>
          </a:xfrm>
          <a:prstGeom prst="rect">
            <a:avLst/>
          </a:prstGeom>
        </p:spPr>
        <p:txBody>
          <a:bodyPr wrap="none"/>
          <a:lstStyle>
            <a:lvl1pPr>
              <a:defRPr sz="1600" b="0" i="0">
                <a:solidFill>
                  <a:schemeClr val="tx2"/>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Tree>
    <p:extLst>
      <p:ext uri="{BB962C8B-B14F-4D97-AF65-F5344CB8AC3E}">
        <p14:creationId xmlns:p14="http://schemas.microsoft.com/office/powerpoint/2010/main" val="3652394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pic>
        <p:nvPicPr>
          <p:cNvPr id="4" name="Picture Placeholder 115" descr="Aerial view of container ship">
            <a:extLst>
              <a:ext uri="{FF2B5EF4-FFF2-40B4-BE49-F238E27FC236}">
                <a16:creationId xmlns:a16="http://schemas.microsoft.com/office/drawing/2014/main" id="{7B4597E5-7462-D917-B3FC-691CFD46CE3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flipH="1">
            <a:off x="0" y="0"/>
            <a:ext cx="12192000" cy="6858000"/>
          </a:xfrm>
          <a:prstGeom prst="rect">
            <a:avLst/>
          </a:prstGeom>
          <a:pattFill prst="diagBrick">
            <a:fgClr>
              <a:schemeClr val="tx2">
                <a:lumMod val="20000"/>
                <a:lumOff val="80000"/>
              </a:schemeClr>
            </a:fgClr>
            <a:bgClr>
              <a:schemeClr val="bg1"/>
            </a:bgClr>
          </a:pattFill>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3916794" y="1293536"/>
            <a:ext cx="5741486" cy="1754326"/>
          </a:xfrm>
          <a:prstGeom prst="rect">
            <a:avLst/>
          </a:prstGeom>
        </p:spPr>
        <p:txBody>
          <a:bodyPr wrap="square" anchor="t">
            <a:spAutoFit/>
          </a:bodyPr>
          <a:lstStyle>
            <a:lvl1pPr algn="r">
              <a:defRPr sz="54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281832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9484549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3" name="Text Placeholder 13">
            <a:extLst>
              <a:ext uri="{FF2B5EF4-FFF2-40B4-BE49-F238E27FC236}">
                <a16:creationId xmlns:a16="http://schemas.microsoft.com/office/drawing/2014/main" id="{72D027E8-2D4E-9357-81F5-234479FBBA1A}"/>
              </a:ext>
            </a:extLst>
          </p:cNvPr>
          <p:cNvSpPr>
            <a:spLocks noGrp="1"/>
          </p:cNvSpPr>
          <p:nvPr>
            <p:ph type="body" sz="quarter" idx="16" hasCustomPrompt="1"/>
          </p:nvPr>
        </p:nvSpPr>
        <p:spPr>
          <a:xfrm>
            <a:off x="293634" y="528118"/>
            <a:ext cx="5907785" cy="352276"/>
          </a:xfrm>
          <a:prstGeom prst="rect">
            <a:avLst/>
          </a:prstGeom>
        </p:spPr>
        <p:txBody>
          <a:bodyPr wrap="square">
            <a:spAutoFit/>
          </a:bodyPr>
          <a:lstStyle>
            <a:lvl1pPr>
              <a:defRPr sz="1600" b="0" i="0">
                <a:solidFill>
                  <a:schemeClr val="tx2"/>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
        <p:nvSpPr>
          <p:cNvPr id="2" name="Text Placeholder 4">
            <a:extLst>
              <a:ext uri="{FF2B5EF4-FFF2-40B4-BE49-F238E27FC236}">
                <a16:creationId xmlns:a16="http://schemas.microsoft.com/office/drawing/2014/main" id="{EF0BAC52-79D1-6BFD-F36B-C7F59E7AB7A6}"/>
              </a:ext>
            </a:extLst>
          </p:cNvPr>
          <p:cNvSpPr>
            <a:spLocks noGrp="1"/>
          </p:cNvSpPr>
          <p:nvPr>
            <p:ph type="body" sz="quarter" idx="17" hasCustomPrompt="1"/>
          </p:nvPr>
        </p:nvSpPr>
        <p:spPr>
          <a:xfrm>
            <a:off x="618755" y="1778000"/>
            <a:ext cx="4203700" cy="3902075"/>
          </a:xfrm>
          <a:prstGeom prst="rect">
            <a:avLst/>
          </a:prstGeom>
        </p:spPr>
        <p:txBody>
          <a:bodyPr/>
          <a:lstStyle>
            <a:lvl1pPr marL="0" indent="0" algn="l">
              <a:lnSpc>
                <a:spcPct val="150000"/>
              </a:lnSpc>
              <a:buFont typeface="Arial" panose="020B0604020202020204" pitchFamily="34" charset="0"/>
              <a:buNone/>
              <a:defRPr sz="1600" b="0" i="0">
                <a:solidFill>
                  <a:schemeClr val="tx1">
                    <a:lumMod val="65000"/>
                    <a:lumOff val="35000"/>
                  </a:schemeClr>
                </a:solidFill>
                <a:latin typeface="Apex New Book" panose="02010600040501010103" pitchFamily="2" charset="77"/>
                <a:ea typeface="Apex New Book" panose="02010600040501010103" pitchFamily="2" charset="77"/>
              </a:defRPr>
            </a:lvl1pPr>
            <a:lvl2pPr marL="86575"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2pPr>
            <a:lvl3pPr marL="370647"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3pPr>
            <a:lvl4pPr marL="608728"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4pPr>
            <a:lvl5pPr marL="921209"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5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a:t>
            </a:r>
          </a:p>
        </p:txBody>
      </p:sp>
      <p:sp>
        <p:nvSpPr>
          <p:cNvPr id="3" name="Title 1">
            <a:extLst>
              <a:ext uri="{FF2B5EF4-FFF2-40B4-BE49-F238E27FC236}">
                <a16:creationId xmlns:a16="http://schemas.microsoft.com/office/drawing/2014/main" id="{3E1EFCF2-014A-C6FC-8AA7-CCC868BA8A60}"/>
              </a:ext>
            </a:extLst>
          </p:cNvPr>
          <p:cNvSpPr>
            <a:spLocks noGrp="1"/>
          </p:cNvSpPr>
          <p:nvPr>
            <p:ph type="title" hasCustomPrompt="1"/>
          </p:nvPr>
        </p:nvSpPr>
        <p:spPr>
          <a:xfrm>
            <a:off x="283474" y="158786"/>
            <a:ext cx="10079725" cy="369332"/>
          </a:xfrm>
          <a:prstGeom prst="rect">
            <a:avLst/>
          </a:prstGeom>
        </p:spPr>
        <p:txBody>
          <a:bodyPr wrap="square" anchor="ctr" anchorCtr="0">
            <a:spAutoFit/>
          </a:bodyPr>
          <a:lstStyle>
            <a:lvl1pPr>
              <a:defRPr sz="2400"/>
            </a:lvl1pPr>
          </a:lstStyle>
          <a:p>
            <a:r>
              <a:rPr lang="en-US"/>
              <a:t>Click To Edit Custom Slide</a:t>
            </a:r>
            <a:endParaRPr lang="en-GB"/>
          </a:p>
        </p:txBody>
      </p:sp>
    </p:spTree>
    <p:extLst>
      <p:ext uri="{BB962C8B-B14F-4D97-AF65-F5344CB8AC3E}">
        <p14:creationId xmlns:p14="http://schemas.microsoft.com/office/powerpoint/2010/main" val="24416671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3" name="Text Placeholder 13">
            <a:extLst>
              <a:ext uri="{FF2B5EF4-FFF2-40B4-BE49-F238E27FC236}">
                <a16:creationId xmlns:a16="http://schemas.microsoft.com/office/drawing/2014/main" id="{72D027E8-2D4E-9357-81F5-234479FBBA1A}"/>
              </a:ext>
            </a:extLst>
          </p:cNvPr>
          <p:cNvSpPr>
            <a:spLocks noGrp="1"/>
          </p:cNvSpPr>
          <p:nvPr>
            <p:ph type="body" sz="quarter" idx="16" hasCustomPrompt="1"/>
          </p:nvPr>
        </p:nvSpPr>
        <p:spPr>
          <a:xfrm>
            <a:off x="283475" y="845445"/>
            <a:ext cx="10079724" cy="352276"/>
          </a:xfrm>
          <a:prstGeom prst="rect">
            <a:avLst/>
          </a:prstGeom>
        </p:spPr>
        <p:txBody>
          <a:bodyPr wrap="square">
            <a:spAutoFit/>
          </a:bodyPr>
          <a:lstStyle>
            <a:lvl1pPr>
              <a:defRPr sz="1800" b="0" i="0">
                <a:solidFill>
                  <a:schemeClr val="tx1">
                    <a:lumMod val="65000"/>
                    <a:lumOff val="35000"/>
                  </a:schemeClr>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
        <p:nvSpPr>
          <p:cNvPr id="5" name="Text Placeholder 4">
            <a:extLst>
              <a:ext uri="{FF2B5EF4-FFF2-40B4-BE49-F238E27FC236}">
                <a16:creationId xmlns:a16="http://schemas.microsoft.com/office/drawing/2014/main" id="{481F9625-3BD0-8CEF-BB6E-C2D380C4041F}"/>
              </a:ext>
            </a:extLst>
          </p:cNvPr>
          <p:cNvSpPr>
            <a:spLocks noGrp="1"/>
          </p:cNvSpPr>
          <p:nvPr>
            <p:ph type="body" sz="quarter" idx="17" hasCustomPrompt="1"/>
          </p:nvPr>
        </p:nvSpPr>
        <p:spPr>
          <a:xfrm>
            <a:off x="283474" y="1778000"/>
            <a:ext cx="3672000" cy="3902075"/>
          </a:xfrm>
          <a:prstGeom prst="rect">
            <a:avLst/>
          </a:prstGeom>
        </p:spPr>
        <p:txBody>
          <a:bodyPr/>
          <a:lstStyle>
            <a:lvl1pPr marL="0" indent="0" algn="l">
              <a:lnSpc>
                <a:spcPct val="150000"/>
              </a:lnSpc>
              <a:buFont typeface="Arial" panose="020B0604020202020204" pitchFamily="34" charset="0"/>
              <a:buNone/>
              <a:defRPr sz="1600" b="0" i="0">
                <a:solidFill>
                  <a:schemeClr val="tx1">
                    <a:lumMod val="65000"/>
                    <a:lumOff val="35000"/>
                  </a:schemeClr>
                </a:solidFill>
                <a:latin typeface="Apex New Book" panose="02010600040501010103" pitchFamily="2" charset="77"/>
                <a:ea typeface="Apex New Book" panose="02010600040501010103" pitchFamily="2" charset="77"/>
              </a:defRPr>
            </a:lvl1pPr>
            <a:lvl2pPr marL="86575"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2pPr>
            <a:lvl3pPr marL="370647"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3pPr>
            <a:lvl4pPr marL="608728"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4pPr>
            <a:lvl5pPr marL="921209"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5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a:t>
            </a:r>
          </a:p>
        </p:txBody>
      </p:sp>
      <p:sp>
        <p:nvSpPr>
          <p:cNvPr id="6" name="Text Placeholder 4">
            <a:extLst>
              <a:ext uri="{FF2B5EF4-FFF2-40B4-BE49-F238E27FC236}">
                <a16:creationId xmlns:a16="http://schemas.microsoft.com/office/drawing/2014/main" id="{5CFE821C-A126-325A-A5F7-2E8FCBEC6AC0}"/>
              </a:ext>
            </a:extLst>
          </p:cNvPr>
          <p:cNvSpPr>
            <a:spLocks noGrp="1"/>
          </p:cNvSpPr>
          <p:nvPr>
            <p:ph type="body" sz="quarter" idx="18" hasCustomPrompt="1"/>
          </p:nvPr>
        </p:nvSpPr>
        <p:spPr>
          <a:xfrm>
            <a:off x="4260000" y="1778000"/>
            <a:ext cx="3672000" cy="3902075"/>
          </a:xfrm>
          <a:prstGeom prst="rect">
            <a:avLst/>
          </a:prstGeom>
        </p:spPr>
        <p:txBody>
          <a:bodyPr/>
          <a:lstStyle>
            <a:lvl1pPr marL="0" indent="0" algn="l">
              <a:lnSpc>
                <a:spcPct val="150000"/>
              </a:lnSpc>
              <a:buFont typeface="Arial" panose="020B0604020202020204" pitchFamily="34" charset="0"/>
              <a:buNone/>
              <a:defRPr sz="1400" b="0" i="0">
                <a:solidFill>
                  <a:schemeClr val="tx1">
                    <a:lumMod val="65000"/>
                    <a:lumOff val="35000"/>
                  </a:schemeClr>
                </a:solidFill>
                <a:latin typeface="Apex New Book" panose="02010600040501010103" pitchFamily="2" charset="77"/>
                <a:ea typeface="Apex New Book" panose="02010600040501010103" pitchFamily="2" charset="77"/>
              </a:defRPr>
            </a:lvl1pPr>
            <a:lvl2pPr marL="86575"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2pPr>
            <a:lvl3pPr marL="370647"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3pPr>
            <a:lvl4pPr marL="608728"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4pPr>
            <a:lvl5pPr marL="921209"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5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a:t>
            </a:r>
          </a:p>
        </p:txBody>
      </p:sp>
      <p:sp>
        <p:nvSpPr>
          <p:cNvPr id="7" name="Text Placeholder 4">
            <a:extLst>
              <a:ext uri="{FF2B5EF4-FFF2-40B4-BE49-F238E27FC236}">
                <a16:creationId xmlns:a16="http://schemas.microsoft.com/office/drawing/2014/main" id="{177C89CF-65C0-65A1-9053-1E5547FD1A35}"/>
              </a:ext>
            </a:extLst>
          </p:cNvPr>
          <p:cNvSpPr>
            <a:spLocks noGrp="1"/>
          </p:cNvSpPr>
          <p:nvPr>
            <p:ph type="body" sz="quarter" idx="19" hasCustomPrompt="1"/>
          </p:nvPr>
        </p:nvSpPr>
        <p:spPr>
          <a:xfrm>
            <a:off x="8236526" y="1778000"/>
            <a:ext cx="3672000" cy="3902075"/>
          </a:xfrm>
          <a:prstGeom prst="rect">
            <a:avLst/>
          </a:prstGeom>
        </p:spPr>
        <p:txBody>
          <a:bodyPr/>
          <a:lstStyle>
            <a:lvl1pPr marL="0" indent="0" algn="l">
              <a:lnSpc>
                <a:spcPct val="150000"/>
              </a:lnSpc>
              <a:buFont typeface="Arial" panose="020B0604020202020204" pitchFamily="34" charset="0"/>
              <a:buNone/>
              <a:defRPr sz="1400" b="0" i="0">
                <a:solidFill>
                  <a:schemeClr val="tx1">
                    <a:lumMod val="65000"/>
                    <a:lumOff val="35000"/>
                  </a:schemeClr>
                </a:solidFill>
                <a:latin typeface="Apex New Book" panose="02010600040501010103" pitchFamily="2" charset="77"/>
                <a:ea typeface="Apex New Book" panose="02010600040501010103" pitchFamily="2" charset="77"/>
              </a:defRPr>
            </a:lvl1pPr>
            <a:lvl2pPr marL="86575"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2pPr>
            <a:lvl3pPr marL="370647"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3pPr>
            <a:lvl4pPr marL="608728"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4pPr>
            <a:lvl5pPr marL="921209"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5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a:t>
            </a:r>
          </a:p>
        </p:txBody>
      </p:sp>
      <p:sp>
        <p:nvSpPr>
          <p:cNvPr id="8" name="Title 1">
            <a:extLst>
              <a:ext uri="{FF2B5EF4-FFF2-40B4-BE49-F238E27FC236}">
                <a16:creationId xmlns:a16="http://schemas.microsoft.com/office/drawing/2014/main" id="{F10E32AF-ABB5-810B-6647-AA7A03E11C8C}"/>
              </a:ext>
            </a:extLst>
          </p:cNvPr>
          <p:cNvSpPr>
            <a:spLocks noGrp="1"/>
          </p:cNvSpPr>
          <p:nvPr>
            <p:ph type="title" hasCustomPrompt="1"/>
          </p:nvPr>
        </p:nvSpPr>
        <p:spPr>
          <a:xfrm>
            <a:off x="283474" y="296088"/>
            <a:ext cx="10079725" cy="369332"/>
          </a:xfrm>
          <a:prstGeom prst="rect">
            <a:avLst/>
          </a:prstGeom>
        </p:spPr>
        <p:txBody>
          <a:bodyPr wrap="square" anchor="ctr" anchorCtr="0">
            <a:spAutoFit/>
          </a:bodyPr>
          <a:lstStyle>
            <a:lvl1pPr>
              <a:defRPr sz="2400"/>
            </a:lvl1pPr>
          </a:lstStyle>
          <a:p>
            <a:r>
              <a:rPr lang="en-US"/>
              <a:t>Click To Edit Custom Slide</a:t>
            </a:r>
            <a:endParaRPr lang="en-GB"/>
          </a:p>
        </p:txBody>
      </p:sp>
    </p:spTree>
    <p:extLst>
      <p:ext uri="{BB962C8B-B14F-4D97-AF65-F5344CB8AC3E}">
        <p14:creationId xmlns:p14="http://schemas.microsoft.com/office/powerpoint/2010/main" val="4942775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CE057FC0-0CF3-598B-7894-CC63D03D9B7D}"/>
              </a:ext>
            </a:extLst>
          </p:cNvPr>
          <p:cNvSpPr>
            <a:spLocks noGrp="1"/>
          </p:cNvSpPr>
          <p:nvPr>
            <p:ph type="pic" sz="quarter" idx="15"/>
          </p:nvPr>
        </p:nvSpPr>
        <p:spPr>
          <a:xfrm>
            <a:off x="4610100" y="1777883"/>
            <a:ext cx="7581900" cy="3902075"/>
          </a:xfrm>
          <a:prstGeom prst="rect">
            <a:avLst/>
          </a:prstGeom>
          <a:pattFill prst="diagBrick">
            <a:fgClr>
              <a:schemeClr val="tx2">
                <a:lumMod val="20000"/>
                <a:lumOff val="80000"/>
              </a:schemeClr>
            </a:fgClr>
            <a:bgClr>
              <a:schemeClr val="bg1"/>
            </a:bgClr>
          </a:pattFill>
        </p:spPr>
        <p:txBody>
          <a:bodyPr/>
          <a:lstStyle/>
          <a:p>
            <a:endParaRPr lang="en-US" dirty="0"/>
          </a:p>
        </p:txBody>
      </p:sp>
      <p:sp>
        <p:nvSpPr>
          <p:cNvPr id="5" name="Subtitle 2">
            <a:extLst>
              <a:ext uri="{FF2B5EF4-FFF2-40B4-BE49-F238E27FC236}">
                <a16:creationId xmlns:a16="http://schemas.microsoft.com/office/drawing/2014/main" id="{51CA1FCD-EF11-F77D-A3FA-03915A1E7585}"/>
              </a:ext>
            </a:extLst>
          </p:cNvPr>
          <p:cNvSpPr>
            <a:spLocks noGrp="1"/>
          </p:cNvSpPr>
          <p:nvPr>
            <p:ph type="subTitle" idx="1" hasCustomPrompt="1"/>
          </p:nvPr>
        </p:nvSpPr>
        <p:spPr>
          <a:xfrm>
            <a:off x="297951" y="2466814"/>
            <a:ext cx="4139578" cy="3213144"/>
          </a:xfrm>
          <a:prstGeom prst="rect">
            <a:avLst/>
          </a:prstGeom>
        </p:spPr>
        <p:txBody>
          <a:bodyPr/>
          <a:lstStyle>
            <a:lvl1pPr marL="7521" marR="361381" indent="-189904" algn="l">
              <a:lnSpc>
                <a:spcPct val="100000"/>
              </a:lnSpc>
              <a:spcBef>
                <a:spcPts val="56"/>
              </a:spcBef>
              <a:buNone/>
              <a:defRPr sz="1600" b="0" i="0">
                <a:solidFill>
                  <a:schemeClr val="tx1">
                    <a:lumMod val="50000"/>
                    <a:lumOff val="50000"/>
                  </a:schemeClr>
                </a:solidFill>
                <a:latin typeface="Apex New Book" panose="02010600040501010103" pitchFamily="2" charset="77"/>
                <a:ea typeface="Apex New Book" panose="02010600040501010103" pitchFamily="2" charset="77"/>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z="1800"/>
              <a:t>Normal text here and here and here and here</a:t>
            </a:r>
            <a:endParaRPr lang="en-GB" sz="2400"/>
          </a:p>
        </p:txBody>
      </p:sp>
      <p:sp>
        <p:nvSpPr>
          <p:cNvPr id="17" name="Text Placeholder 13">
            <a:extLst>
              <a:ext uri="{FF2B5EF4-FFF2-40B4-BE49-F238E27FC236}">
                <a16:creationId xmlns:a16="http://schemas.microsoft.com/office/drawing/2014/main" id="{77ADA2A2-B019-3E85-7EB4-24AC52AC21F0}"/>
              </a:ext>
            </a:extLst>
          </p:cNvPr>
          <p:cNvSpPr>
            <a:spLocks noGrp="1"/>
          </p:cNvSpPr>
          <p:nvPr>
            <p:ph type="body" sz="quarter" idx="16" hasCustomPrompt="1"/>
          </p:nvPr>
        </p:nvSpPr>
        <p:spPr>
          <a:xfrm>
            <a:off x="287792" y="1776016"/>
            <a:ext cx="4139578" cy="690797"/>
          </a:xfrm>
          <a:prstGeom prst="rect">
            <a:avLst/>
          </a:prstGeom>
        </p:spPr>
        <p:txBody>
          <a:bodyPr/>
          <a:lstStyle>
            <a:lvl1pPr>
              <a:defRPr sz="1800" b="0" i="0">
                <a:solidFill>
                  <a:schemeClr val="tx1">
                    <a:lumMod val="65000"/>
                    <a:lumOff val="35000"/>
                  </a:schemeClr>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
        <p:nvSpPr>
          <p:cNvPr id="2" name="Title 1">
            <a:extLst>
              <a:ext uri="{FF2B5EF4-FFF2-40B4-BE49-F238E27FC236}">
                <a16:creationId xmlns:a16="http://schemas.microsoft.com/office/drawing/2014/main" id="{FBCE2CF7-1553-356D-C0BE-FEE5FC33778B}"/>
              </a:ext>
            </a:extLst>
          </p:cNvPr>
          <p:cNvSpPr>
            <a:spLocks noGrp="1"/>
          </p:cNvSpPr>
          <p:nvPr>
            <p:ph type="title" hasCustomPrompt="1"/>
          </p:nvPr>
        </p:nvSpPr>
        <p:spPr>
          <a:xfrm>
            <a:off x="283474" y="296088"/>
            <a:ext cx="10079725" cy="369332"/>
          </a:xfrm>
          <a:prstGeom prst="rect">
            <a:avLst/>
          </a:prstGeom>
        </p:spPr>
        <p:txBody>
          <a:bodyPr wrap="square" anchor="ctr" anchorCtr="0">
            <a:spAutoFit/>
          </a:bodyPr>
          <a:lstStyle>
            <a:lvl1pPr>
              <a:defRPr sz="2400"/>
            </a:lvl1pPr>
          </a:lstStyle>
          <a:p>
            <a:r>
              <a:rPr lang="en-US"/>
              <a:t>Click To Edit Custom Slide</a:t>
            </a:r>
            <a:endParaRPr lang="en-GB"/>
          </a:p>
        </p:txBody>
      </p:sp>
    </p:spTree>
    <p:extLst>
      <p:ext uri="{BB962C8B-B14F-4D97-AF65-F5344CB8AC3E}">
        <p14:creationId xmlns:p14="http://schemas.microsoft.com/office/powerpoint/2010/main" val="2717421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9D031-043D-4150-8D51-38680CAB1C7B}"/>
              </a:ext>
            </a:extLst>
          </p:cNvPr>
          <p:cNvSpPr>
            <a:spLocks noGrp="1"/>
          </p:cNvSpPr>
          <p:nvPr>
            <p:ph type="title" hasCustomPrompt="1"/>
          </p:nvPr>
        </p:nvSpPr>
        <p:spPr>
          <a:xfrm>
            <a:off x="641436" y="1061440"/>
            <a:ext cx="10822684" cy="430887"/>
          </a:xfrm>
          <a:prstGeom prst="rect">
            <a:avLst/>
          </a:prstGeom>
        </p:spPr>
        <p:txBody>
          <a:bodyPr wrap="square">
            <a:spAutoFit/>
          </a:bodyPr>
          <a:lstStyle>
            <a:lvl1pPr algn="ctr">
              <a:defRPr/>
            </a:lvl1pPr>
          </a:lstStyle>
          <a:p>
            <a:r>
              <a:rPr lang="en-US"/>
              <a:t>Click To Edit Custom Slide</a:t>
            </a:r>
            <a:endParaRPr lang="en-GB"/>
          </a:p>
        </p:txBody>
      </p:sp>
      <p:sp>
        <p:nvSpPr>
          <p:cNvPr id="4" name="Subtitle 2">
            <a:extLst>
              <a:ext uri="{FF2B5EF4-FFF2-40B4-BE49-F238E27FC236}">
                <a16:creationId xmlns:a16="http://schemas.microsoft.com/office/drawing/2014/main" id="{BC6647BB-83A6-68CE-A0DA-BA6CBD6AE757}"/>
              </a:ext>
            </a:extLst>
          </p:cNvPr>
          <p:cNvSpPr>
            <a:spLocks noGrp="1"/>
          </p:cNvSpPr>
          <p:nvPr>
            <p:ph type="subTitle" idx="1" hasCustomPrompt="1"/>
          </p:nvPr>
        </p:nvSpPr>
        <p:spPr>
          <a:xfrm>
            <a:off x="641435" y="2112087"/>
            <a:ext cx="10822684" cy="2361671"/>
          </a:xfrm>
          <a:prstGeom prst="rect">
            <a:avLst/>
          </a:prstGeom>
        </p:spPr>
        <p:txBody>
          <a:bodyPr/>
          <a:lstStyle>
            <a:lvl1pPr marL="7521" marR="361381" indent="-189904" algn="ctr">
              <a:lnSpc>
                <a:spcPct val="165300"/>
              </a:lnSpc>
              <a:spcBef>
                <a:spcPts val="56"/>
              </a:spcBef>
              <a:buNone/>
              <a:defRPr sz="2000" b="0" i="0">
                <a:solidFill>
                  <a:schemeClr val="tx1">
                    <a:lumMod val="50000"/>
                    <a:lumOff val="50000"/>
                  </a:schemeClr>
                </a:solidFill>
                <a:latin typeface="Apex New Book" panose="02010600040501010103" pitchFamily="2" charset="77"/>
                <a:ea typeface="Apex New Book" panose="02010600040501010103" pitchFamily="2" charset="77"/>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a:t>Lorem ipsum dolor sit </a:t>
            </a:r>
            <a:r>
              <a:rPr lang="en-US" sz="2400" err="1"/>
              <a:t>amet</a:t>
            </a:r>
            <a:r>
              <a:rPr lang="en-US" sz="2400"/>
              <a:t>, </a:t>
            </a:r>
            <a:r>
              <a:rPr lang="en-US" sz="2400" err="1"/>
              <a:t>consectetuer</a:t>
            </a:r>
            <a:r>
              <a:rPr lang="en-US" sz="2400"/>
              <a:t> </a:t>
            </a:r>
            <a:r>
              <a:rPr lang="en-US" sz="2400" err="1"/>
              <a:t>adipiscing</a:t>
            </a:r>
            <a:r>
              <a:rPr lang="en-US" sz="2400"/>
              <a:t> </a:t>
            </a:r>
            <a:r>
              <a:rPr lang="en-US" sz="2400" err="1"/>
              <a:t>elit</a:t>
            </a:r>
            <a:r>
              <a:rPr lang="en-US" sz="2400"/>
              <a:t>, sed diam </a:t>
            </a:r>
            <a:r>
              <a:rPr lang="en-US" sz="2400" err="1"/>
              <a:t>nonummy</a:t>
            </a:r>
            <a:r>
              <a:rPr lang="en-US" sz="2400"/>
              <a:t> </a:t>
            </a:r>
            <a:r>
              <a:rPr lang="en-US" sz="2400" err="1"/>
              <a:t>nibh</a:t>
            </a:r>
            <a:r>
              <a:rPr lang="en-US" sz="2400"/>
              <a:t> </a:t>
            </a:r>
            <a:r>
              <a:rPr lang="en-US" sz="2400" err="1"/>
              <a:t>euismod</a:t>
            </a:r>
            <a:r>
              <a:rPr lang="en-US" sz="2400"/>
              <a:t> </a:t>
            </a:r>
            <a:r>
              <a:rPr lang="en-US" sz="2400" err="1"/>
              <a:t>tincidunt</a:t>
            </a:r>
            <a:r>
              <a:rPr lang="en-US" sz="2400"/>
              <a:t> </a:t>
            </a:r>
            <a:r>
              <a:rPr lang="en-US" sz="2400" err="1"/>
              <a:t>ut</a:t>
            </a:r>
            <a:r>
              <a:rPr lang="en-US" sz="2400"/>
              <a:t> </a:t>
            </a:r>
            <a:r>
              <a:rPr lang="en-US" sz="2400" err="1"/>
              <a:t>laoreet</a:t>
            </a:r>
            <a:r>
              <a:rPr lang="en-US" sz="2400"/>
              <a:t> dolore magna </a:t>
            </a:r>
            <a:r>
              <a:rPr lang="en-US" sz="2400" err="1"/>
              <a:t>aliquam</a:t>
            </a:r>
            <a:r>
              <a:rPr lang="en-US" sz="2400"/>
              <a:t> </a:t>
            </a:r>
            <a:r>
              <a:rPr lang="en-US" sz="2400" err="1"/>
              <a:t>erat</a:t>
            </a:r>
            <a:r>
              <a:rPr lang="en-US" sz="2400"/>
              <a:t> </a:t>
            </a:r>
            <a:r>
              <a:rPr lang="en-US" sz="2400" err="1"/>
              <a:t>volutpat</a:t>
            </a:r>
            <a:r>
              <a:rPr lang="en-US" sz="2400"/>
              <a:t>. Ut </a:t>
            </a:r>
            <a:r>
              <a:rPr lang="en-US" sz="2400" err="1"/>
              <a:t>wisi</a:t>
            </a:r>
            <a:r>
              <a:rPr lang="en-US" sz="2400"/>
              <a:t> </a:t>
            </a:r>
            <a:r>
              <a:rPr lang="en-US" sz="2400" err="1"/>
              <a:t>enim</a:t>
            </a:r>
            <a:r>
              <a:rPr lang="en-US" sz="2400"/>
              <a:t> ad minim </a:t>
            </a:r>
            <a:r>
              <a:rPr lang="en-US" sz="2400" err="1"/>
              <a:t>veniam</a:t>
            </a:r>
            <a:r>
              <a:rPr lang="en-US" sz="2400"/>
              <a:t>, </a:t>
            </a:r>
            <a:r>
              <a:rPr lang="en-US" sz="2400" err="1"/>
              <a:t>quis</a:t>
            </a:r>
            <a:r>
              <a:rPr lang="en-US" sz="2400"/>
              <a:t> </a:t>
            </a:r>
            <a:r>
              <a:rPr lang="en-US" sz="2400" err="1"/>
              <a:t>nostrud</a:t>
            </a:r>
            <a:r>
              <a:rPr lang="en-US" sz="2400"/>
              <a:t> </a:t>
            </a:r>
            <a:r>
              <a:rPr lang="en-US" sz="2400" err="1"/>
              <a:t>exerci</a:t>
            </a:r>
            <a:r>
              <a:rPr lang="en-US" sz="2400"/>
              <a:t> </a:t>
            </a:r>
            <a:r>
              <a:rPr lang="en-US" sz="2400" err="1"/>
              <a:t>tation</a:t>
            </a:r>
            <a:r>
              <a:rPr lang="en-US" sz="2400"/>
              <a:t> </a:t>
            </a:r>
            <a:r>
              <a:rPr lang="en-US" sz="2400" err="1"/>
              <a:t>ullamcorper</a:t>
            </a:r>
            <a:r>
              <a:rPr lang="en-US" sz="2400"/>
              <a:t> </a:t>
            </a:r>
            <a:r>
              <a:rPr lang="en-US" sz="2400" err="1"/>
              <a:t>suscipit</a:t>
            </a:r>
            <a:r>
              <a:rPr lang="en-US" sz="2400"/>
              <a:t> </a:t>
            </a:r>
            <a:r>
              <a:rPr lang="en-US" sz="2400" err="1"/>
              <a:t>lobortis</a:t>
            </a:r>
            <a:r>
              <a:rPr lang="en-US" sz="2400"/>
              <a:t> </a:t>
            </a:r>
            <a:r>
              <a:rPr lang="en-US" sz="2400" err="1"/>
              <a:t>nisl</a:t>
            </a:r>
            <a:r>
              <a:rPr lang="en-US" sz="2400"/>
              <a:t> </a:t>
            </a:r>
            <a:r>
              <a:rPr lang="en-US" sz="2400" err="1"/>
              <a:t>ut</a:t>
            </a:r>
            <a:r>
              <a:rPr lang="en-US" sz="2400"/>
              <a:t> </a:t>
            </a:r>
            <a:r>
              <a:rPr lang="en-US" sz="2400" err="1"/>
              <a:t>aliquip</a:t>
            </a:r>
            <a:r>
              <a:rPr lang="en-US" sz="2400"/>
              <a:t> ex </a:t>
            </a:r>
            <a:r>
              <a:rPr lang="en-US" sz="2400" err="1"/>
              <a:t>ea</a:t>
            </a:r>
            <a:r>
              <a:rPr lang="en-US" sz="2400"/>
              <a:t> </a:t>
            </a:r>
            <a:r>
              <a:rPr lang="en-US" sz="2400" err="1"/>
              <a:t>commodo</a:t>
            </a:r>
            <a:r>
              <a:rPr lang="en-US" sz="2400"/>
              <a:t> </a:t>
            </a:r>
            <a:r>
              <a:rPr lang="en-US" sz="2400" err="1"/>
              <a:t>consequat</a:t>
            </a:r>
            <a:r>
              <a:rPr lang="en-US" sz="2400"/>
              <a:t>.</a:t>
            </a:r>
          </a:p>
        </p:txBody>
      </p:sp>
      <p:sp>
        <p:nvSpPr>
          <p:cNvPr id="5" name="Text Placeholder 7">
            <a:extLst>
              <a:ext uri="{FF2B5EF4-FFF2-40B4-BE49-F238E27FC236}">
                <a16:creationId xmlns:a16="http://schemas.microsoft.com/office/drawing/2014/main" id="{CBA122D4-C660-4B51-E621-0749C8299F41}"/>
              </a:ext>
            </a:extLst>
          </p:cNvPr>
          <p:cNvSpPr>
            <a:spLocks noGrp="1"/>
          </p:cNvSpPr>
          <p:nvPr>
            <p:ph type="body" sz="quarter" idx="11" hasCustomPrompt="1"/>
          </p:nvPr>
        </p:nvSpPr>
        <p:spPr>
          <a:xfrm>
            <a:off x="4996657" y="4689172"/>
            <a:ext cx="1763624" cy="238527"/>
          </a:xfrm>
          <a:prstGeom prst="rect">
            <a:avLst/>
          </a:prstGeom>
          <a:solidFill>
            <a:schemeClr val="bg1"/>
          </a:solidFill>
        </p:spPr>
        <p:txBody>
          <a:bodyPr wrap="none">
            <a:spAutoFit/>
          </a:bodyPr>
          <a:lstStyle>
            <a:lvl1pPr>
              <a:defRPr sz="900" b="0" i="1">
                <a:solidFill>
                  <a:srgbClr val="66594C"/>
                </a:solidFill>
                <a:latin typeface="Apex New Medium Italic" panose="02010600040501010103" pitchFamily="2" charset="77"/>
                <a:ea typeface="Apex New Medium Italic" panose="02010600040501010103" pitchFamily="2" charset="77"/>
              </a:defRPr>
            </a:lvl1pPr>
          </a:lstStyle>
          <a:p>
            <a:pPr lvl="0"/>
            <a:r>
              <a:rPr lang="en-GB"/>
              <a:t>Click to edit master text styles.  </a:t>
            </a:r>
          </a:p>
        </p:txBody>
      </p:sp>
    </p:spTree>
    <p:extLst>
      <p:ext uri="{BB962C8B-B14F-4D97-AF65-F5344CB8AC3E}">
        <p14:creationId xmlns:p14="http://schemas.microsoft.com/office/powerpoint/2010/main" val="13052392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4E62448-174A-A466-FFFC-726AD162454F}"/>
              </a:ext>
            </a:extLst>
          </p:cNvPr>
          <p:cNvSpPr>
            <a:spLocks noGrp="1"/>
          </p:cNvSpPr>
          <p:nvPr>
            <p:ph type="title" hasCustomPrompt="1"/>
          </p:nvPr>
        </p:nvSpPr>
        <p:spPr>
          <a:xfrm>
            <a:off x="283474" y="296088"/>
            <a:ext cx="10079725" cy="369332"/>
          </a:xfrm>
          <a:prstGeom prst="rect">
            <a:avLst/>
          </a:prstGeom>
        </p:spPr>
        <p:txBody>
          <a:bodyPr wrap="square" anchor="ctr" anchorCtr="0">
            <a:spAutoFit/>
          </a:bodyPr>
          <a:lstStyle>
            <a:lvl1pPr>
              <a:defRPr sz="2400"/>
            </a:lvl1pPr>
          </a:lstStyle>
          <a:p>
            <a:r>
              <a:rPr lang="en-US"/>
              <a:t>Click To Edit Custom Slide</a:t>
            </a:r>
            <a:endParaRPr lang="en-GB"/>
          </a:p>
        </p:txBody>
      </p:sp>
      <p:sp>
        <p:nvSpPr>
          <p:cNvPr id="10" name="Text Placeholder 13">
            <a:extLst>
              <a:ext uri="{FF2B5EF4-FFF2-40B4-BE49-F238E27FC236}">
                <a16:creationId xmlns:a16="http://schemas.microsoft.com/office/drawing/2014/main" id="{7820E3CC-DF6C-09AC-D76A-4F15CB3254AD}"/>
              </a:ext>
            </a:extLst>
          </p:cNvPr>
          <p:cNvSpPr>
            <a:spLocks noGrp="1"/>
          </p:cNvSpPr>
          <p:nvPr>
            <p:ph type="body" sz="quarter" idx="16" hasCustomPrompt="1"/>
          </p:nvPr>
        </p:nvSpPr>
        <p:spPr>
          <a:xfrm>
            <a:off x="283475" y="831283"/>
            <a:ext cx="5889053" cy="410136"/>
          </a:xfrm>
          <a:prstGeom prst="rect">
            <a:avLst/>
          </a:prstGeom>
        </p:spPr>
        <p:txBody>
          <a:bodyPr/>
          <a:lstStyle>
            <a:lvl1pPr>
              <a:defRPr sz="1600" b="0" i="0">
                <a:solidFill>
                  <a:schemeClr val="tx2"/>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Tree>
    <p:extLst>
      <p:ext uri="{BB962C8B-B14F-4D97-AF65-F5344CB8AC3E}">
        <p14:creationId xmlns:p14="http://schemas.microsoft.com/office/powerpoint/2010/main" val="31971042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838675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037CE3-375D-2BB2-1C58-73F4A24152BA}"/>
              </a:ext>
            </a:extLst>
          </p:cNvPr>
          <p:cNvSpPr/>
          <p:nvPr userDrawn="1"/>
        </p:nvSpPr>
        <p:spPr>
          <a:xfrm>
            <a:off x="1" y="0"/>
            <a:ext cx="12192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dirty="0">
              <a:solidFill>
                <a:schemeClr val="tx1"/>
              </a:solidFill>
            </a:endParaRPr>
          </a:p>
        </p:txBody>
      </p:sp>
      <p:sp>
        <p:nvSpPr>
          <p:cNvPr id="2" name="Freeform 1">
            <a:extLst>
              <a:ext uri="{FF2B5EF4-FFF2-40B4-BE49-F238E27FC236}">
                <a16:creationId xmlns:a16="http://schemas.microsoft.com/office/drawing/2014/main" id="{9356F0B1-A2E8-1558-F23B-6FD74C52E4B8}"/>
              </a:ext>
            </a:extLst>
          </p:cNvPr>
          <p:cNvSpPr/>
          <p:nvPr userDrawn="1"/>
        </p:nvSpPr>
        <p:spPr>
          <a:xfrm>
            <a:off x="11521842" y="6474757"/>
            <a:ext cx="670159" cy="383241"/>
          </a:xfrm>
          <a:custGeom>
            <a:avLst/>
            <a:gdLst>
              <a:gd name="connsiteX0" fmla="*/ 221469 w 670159"/>
              <a:gd name="connsiteY0" fmla="*/ 0 h 383241"/>
              <a:gd name="connsiteX1" fmla="*/ 670159 w 670159"/>
              <a:gd name="connsiteY1" fmla="*/ 0 h 383241"/>
              <a:gd name="connsiteX2" fmla="*/ 670159 w 670159"/>
              <a:gd name="connsiteY2" fmla="*/ 214027 h 383241"/>
              <a:gd name="connsiteX3" fmla="*/ 670159 w 670159"/>
              <a:gd name="connsiteY3" fmla="*/ 383241 h 383241"/>
              <a:gd name="connsiteX4" fmla="*/ 0 w 670159"/>
              <a:gd name="connsiteY4" fmla="*/ 383241 h 38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159" h="383241">
                <a:moveTo>
                  <a:pt x="221469" y="0"/>
                </a:moveTo>
                <a:lnTo>
                  <a:pt x="670159" y="0"/>
                </a:lnTo>
                <a:lnTo>
                  <a:pt x="670159" y="214027"/>
                </a:lnTo>
                <a:lnTo>
                  <a:pt x="670159" y="383241"/>
                </a:lnTo>
                <a:lnTo>
                  <a:pt x="0" y="383241"/>
                </a:lnTo>
                <a:close/>
              </a:path>
            </a:pathLst>
          </a:custGeom>
          <a:solidFill>
            <a:srgbClr val="E63C2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lnSpc>
                <a:spcPct val="110000"/>
              </a:lnSpc>
              <a:spcBef>
                <a:spcPts val="92"/>
              </a:spcBef>
              <a:spcAft>
                <a:spcPts val="92"/>
              </a:spcAft>
            </a:pPr>
            <a:endParaRPr lang="en-US" sz="923" dirty="0">
              <a:solidFill>
                <a:schemeClr val="tx1"/>
              </a:solidFill>
            </a:endParaRPr>
          </a:p>
        </p:txBody>
      </p:sp>
      <p:sp>
        <p:nvSpPr>
          <p:cNvPr id="4" name="Rectangle 3">
            <a:extLst>
              <a:ext uri="{FF2B5EF4-FFF2-40B4-BE49-F238E27FC236}">
                <a16:creationId xmlns:a16="http://schemas.microsoft.com/office/drawing/2014/main" id="{F1325288-7D19-894A-52D8-9A820BF0B847}"/>
              </a:ext>
            </a:extLst>
          </p:cNvPr>
          <p:cNvSpPr/>
          <p:nvPr userDrawn="1"/>
        </p:nvSpPr>
        <p:spPr>
          <a:xfrm>
            <a:off x="11588593" y="6534855"/>
            <a:ext cx="520704" cy="214315"/>
          </a:xfrm>
          <a:prstGeom prst="rect">
            <a:avLst/>
          </a:prstGeom>
        </p:spPr>
        <p:txBody>
          <a:bodyPr vert="horz" lIns="0" tIns="0" rIns="0" bIns="46012" rtlCol="0" anchor="b"/>
          <a:lstStyle/>
          <a:p>
            <a:pPr algn="r" fontAlgn="auto">
              <a:spcBef>
                <a:spcPts val="0"/>
              </a:spcBef>
              <a:spcAft>
                <a:spcPts val="0"/>
              </a:spcAft>
            </a:pPr>
            <a:fld id="{6ED65CF5-D76E-45E1-818D-9A8AC32524F3}" type="slidenum">
              <a:rPr lang="en-ZA" sz="900" b="1" smtClean="0">
                <a:solidFill>
                  <a:schemeClr val="bg1"/>
                </a:solidFill>
                <a:latin typeface="Tahoma"/>
              </a:rPr>
              <a:pPr algn="r" fontAlgn="auto">
                <a:spcBef>
                  <a:spcPts val="0"/>
                </a:spcBef>
                <a:spcAft>
                  <a:spcPts val="0"/>
                </a:spcAft>
              </a:pPr>
              <a:t>‹#›</a:t>
            </a:fld>
            <a:endParaRPr lang="en-ZA" sz="767" b="1" dirty="0">
              <a:solidFill>
                <a:schemeClr val="bg1"/>
              </a:solidFill>
              <a:latin typeface="Tahoma"/>
            </a:endParaRPr>
          </a:p>
        </p:txBody>
      </p:sp>
    </p:spTree>
    <p:extLst>
      <p:ext uri="{BB962C8B-B14F-4D97-AF65-F5344CB8AC3E}">
        <p14:creationId xmlns:p14="http://schemas.microsoft.com/office/powerpoint/2010/main" val="2958172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037CE3-375D-2BB2-1C58-73F4A24152BA}"/>
              </a:ext>
            </a:extLst>
          </p:cNvPr>
          <p:cNvSpPr/>
          <p:nvPr userDrawn="1"/>
        </p:nvSpPr>
        <p:spPr>
          <a:xfrm>
            <a:off x="0" y="0"/>
            <a:ext cx="12192000" cy="603754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dirty="0">
              <a:solidFill>
                <a:schemeClr val="tx1"/>
              </a:solidFill>
            </a:endParaRPr>
          </a:p>
        </p:txBody>
      </p:sp>
    </p:spTree>
    <p:extLst>
      <p:ext uri="{BB962C8B-B14F-4D97-AF65-F5344CB8AC3E}">
        <p14:creationId xmlns:p14="http://schemas.microsoft.com/office/powerpoint/2010/main" val="3398734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pic>
        <p:nvPicPr>
          <p:cNvPr id="4" name="Picture Placeholder 115">
            <a:extLst>
              <a:ext uri="{FF2B5EF4-FFF2-40B4-BE49-F238E27FC236}">
                <a16:creationId xmlns:a16="http://schemas.microsoft.com/office/drawing/2014/main" id="{7B4597E5-7462-D917-B3FC-691CFD46CE3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flipH="1">
            <a:off x="0" y="0"/>
            <a:ext cx="12192000" cy="6858000"/>
          </a:xfrm>
          <a:prstGeom prst="rect">
            <a:avLst/>
          </a:prstGeom>
          <a:pattFill prst="diagBrick">
            <a:fgClr>
              <a:schemeClr val="tx2">
                <a:lumMod val="20000"/>
                <a:lumOff val="80000"/>
              </a:schemeClr>
            </a:fgClr>
            <a:bgClr>
              <a:schemeClr val="bg1"/>
            </a:bgClr>
          </a:pattFill>
        </p:spPr>
      </p:pic>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847895" y="339079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
        <p:nvSpPr>
          <p:cNvPr id="2" name="Title 1">
            <a:extLst>
              <a:ext uri="{FF2B5EF4-FFF2-40B4-BE49-F238E27FC236}">
                <a16:creationId xmlns:a16="http://schemas.microsoft.com/office/drawing/2014/main" id="{86077D36-9B62-FD3B-4F96-ED9C71D7AA9A}"/>
              </a:ext>
            </a:extLst>
          </p:cNvPr>
          <p:cNvSpPr>
            <a:spLocks noGrp="1"/>
          </p:cNvSpPr>
          <p:nvPr>
            <p:ph type="title"/>
          </p:nvPr>
        </p:nvSpPr>
        <p:spPr>
          <a:xfrm>
            <a:off x="3916794" y="1207808"/>
            <a:ext cx="5741486" cy="1754326"/>
          </a:xfrm>
          <a:prstGeom prst="rect">
            <a:avLst/>
          </a:prstGeom>
        </p:spPr>
        <p:txBody>
          <a:bodyPr wrap="square" anchor="t">
            <a:spAutoFit/>
          </a:bodyPr>
          <a:lstStyle>
            <a:lvl1pPr algn="r">
              <a:defRPr sz="5400">
                <a:solidFill>
                  <a:schemeClr val="tx1"/>
                </a:solidFill>
              </a:defRPr>
            </a:lvl1pPr>
          </a:lstStyle>
          <a:p>
            <a:r>
              <a:rPr lang="en-GB"/>
              <a:t>Click to edit Master title style</a:t>
            </a:r>
            <a:endParaRPr lang="en-US"/>
          </a:p>
        </p:txBody>
      </p:sp>
    </p:spTree>
    <p:extLst>
      <p:ext uri="{BB962C8B-B14F-4D97-AF65-F5344CB8AC3E}">
        <p14:creationId xmlns:p14="http://schemas.microsoft.com/office/powerpoint/2010/main" val="180047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pic>
        <p:nvPicPr>
          <p:cNvPr id="2" name="Picture Placeholder 115">
            <a:extLst>
              <a:ext uri="{FF2B5EF4-FFF2-40B4-BE49-F238E27FC236}">
                <a16:creationId xmlns:a16="http://schemas.microsoft.com/office/drawing/2014/main" id="{3419BA2B-CD57-53EE-397D-95B77E2910A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pattFill prst="diagBrick">
            <a:fgClr>
              <a:schemeClr val="tx2">
                <a:lumMod val="20000"/>
                <a:lumOff val="80000"/>
              </a:schemeClr>
            </a:fgClr>
            <a:bgClr>
              <a:schemeClr val="bg1"/>
            </a:bgClr>
          </a:pattFill>
        </p:spPr>
      </p:pic>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847895" y="3429000"/>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
        <p:nvSpPr>
          <p:cNvPr id="3" name="Title 1">
            <a:extLst>
              <a:ext uri="{FF2B5EF4-FFF2-40B4-BE49-F238E27FC236}">
                <a16:creationId xmlns:a16="http://schemas.microsoft.com/office/drawing/2014/main" id="{1323907A-9933-E4B0-2CF7-72CC82888E5C}"/>
              </a:ext>
            </a:extLst>
          </p:cNvPr>
          <p:cNvSpPr>
            <a:spLocks noGrp="1"/>
          </p:cNvSpPr>
          <p:nvPr>
            <p:ph type="title"/>
          </p:nvPr>
        </p:nvSpPr>
        <p:spPr>
          <a:xfrm>
            <a:off x="3916794" y="1293536"/>
            <a:ext cx="5741486" cy="1754326"/>
          </a:xfrm>
          <a:prstGeom prst="rect">
            <a:avLst/>
          </a:prstGeom>
        </p:spPr>
        <p:txBody>
          <a:bodyPr wrap="square" anchor="t">
            <a:spAutoFit/>
          </a:bodyPr>
          <a:lstStyle>
            <a:lvl1pPr algn="r">
              <a:defRPr sz="5400">
                <a:solidFill>
                  <a:schemeClr val="tx1"/>
                </a:solidFill>
              </a:defRPr>
            </a:lvl1pPr>
          </a:lstStyle>
          <a:p>
            <a:r>
              <a:rPr lang="en-GB"/>
              <a:t>Click to edit Master title style</a:t>
            </a:r>
            <a:endParaRPr lang="en-US"/>
          </a:p>
        </p:txBody>
      </p:sp>
    </p:spTree>
    <p:extLst>
      <p:ext uri="{BB962C8B-B14F-4D97-AF65-F5344CB8AC3E}">
        <p14:creationId xmlns:p14="http://schemas.microsoft.com/office/powerpoint/2010/main" val="1037340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pic>
        <p:nvPicPr>
          <p:cNvPr id="2" name="Picture Placeholder 115">
            <a:extLst>
              <a:ext uri="{FF2B5EF4-FFF2-40B4-BE49-F238E27FC236}">
                <a16:creationId xmlns:a16="http://schemas.microsoft.com/office/drawing/2014/main" id="{3419BA2B-CD57-53EE-397D-95B77E2910A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pattFill prst="diagBrick">
            <a:fgClr>
              <a:schemeClr val="tx2">
                <a:lumMod val="20000"/>
                <a:lumOff val="80000"/>
              </a:schemeClr>
            </a:fgClr>
            <a:bgClr>
              <a:schemeClr val="bg1"/>
            </a:bgClr>
          </a:pattFill>
        </p:spPr>
      </p:pic>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4558506" y="3308789"/>
            <a:ext cx="5099774" cy="484025"/>
          </a:xfrm>
          <a:prstGeom prst="rect">
            <a:avLst/>
          </a:prstGeom>
        </p:spPr>
        <p:txBody>
          <a:bodyPr wrap="squar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here and here and here</a:t>
            </a:r>
            <a:endParaRPr lang="en-GB" sz="2400"/>
          </a:p>
        </p:txBody>
      </p:sp>
      <p:sp>
        <p:nvSpPr>
          <p:cNvPr id="8" name="Title 1">
            <a:extLst>
              <a:ext uri="{FF2B5EF4-FFF2-40B4-BE49-F238E27FC236}">
                <a16:creationId xmlns:a16="http://schemas.microsoft.com/office/drawing/2014/main" id="{2B194933-7819-E06D-72CA-3D249A06F17A}"/>
              </a:ext>
            </a:extLst>
          </p:cNvPr>
          <p:cNvSpPr>
            <a:spLocks noGrp="1"/>
          </p:cNvSpPr>
          <p:nvPr>
            <p:ph type="title"/>
          </p:nvPr>
        </p:nvSpPr>
        <p:spPr>
          <a:xfrm>
            <a:off x="3916794" y="1207808"/>
            <a:ext cx="5741486" cy="1754326"/>
          </a:xfrm>
          <a:prstGeom prst="rect">
            <a:avLst/>
          </a:prstGeom>
        </p:spPr>
        <p:txBody>
          <a:bodyPr wrap="square" anchor="t">
            <a:spAutoFit/>
          </a:bodyPr>
          <a:lstStyle>
            <a:lvl1pPr algn="r">
              <a:defRPr sz="5400">
                <a:solidFill>
                  <a:schemeClr val="tx1"/>
                </a:solidFill>
              </a:defRPr>
            </a:lvl1pPr>
          </a:lstStyle>
          <a:p>
            <a:r>
              <a:rPr lang="en-GB"/>
              <a:t>Click to edit Master title style</a:t>
            </a:r>
            <a:endParaRPr lang="en-US"/>
          </a:p>
        </p:txBody>
      </p:sp>
    </p:spTree>
    <p:extLst>
      <p:ext uri="{BB962C8B-B14F-4D97-AF65-F5344CB8AC3E}">
        <p14:creationId xmlns:p14="http://schemas.microsoft.com/office/powerpoint/2010/main" val="2900451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pic>
        <p:nvPicPr>
          <p:cNvPr id="2" name="Picture Placeholder 115">
            <a:extLst>
              <a:ext uri="{FF2B5EF4-FFF2-40B4-BE49-F238E27FC236}">
                <a16:creationId xmlns:a16="http://schemas.microsoft.com/office/drawing/2014/main" id="{EE5FA182-F7DE-7FF9-AF9F-6B97D1F0618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flipH="1">
            <a:off x="0" y="0"/>
            <a:ext cx="12192000" cy="6858000"/>
          </a:xfrm>
          <a:prstGeom prst="rect">
            <a:avLst/>
          </a:prstGeom>
          <a:pattFill prst="diagBrick">
            <a:fgClr>
              <a:schemeClr val="tx2">
                <a:lumMod val="20000"/>
                <a:lumOff val="80000"/>
              </a:schemeClr>
            </a:fgClr>
            <a:bgClr>
              <a:schemeClr val="bg1"/>
            </a:bgClr>
          </a:pattFill>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3916794" y="1559081"/>
            <a:ext cx="5741486" cy="1231106"/>
          </a:xfrm>
          <a:prstGeom prst="rect">
            <a:avLst/>
          </a:prstGeom>
        </p:spPr>
        <p:txBody>
          <a:bodyPr wrap="square" anchor="t">
            <a:spAutoFit/>
          </a:bodyPr>
          <a:lstStyle>
            <a:lvl1pPr algn="r">
              <a:defRPr sz="4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281832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193492736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2.emf"/><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tags" Target="../tags/tag3.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theme" Target="../theme/theme2.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31" Type="http://schemas.openxmlformats.org/officeDocument/2006/relationships/image" Target="../media/image1.emf"/><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slideLayout" Target="../slideLayouts/slideLayout57.xml"/><Relationship Id="rId30"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32"/>
            </p:custDataLst>
            <p:extLst>
              <p:ext uri="{D42A27DB-BD31-4B8C-83A1-F6EECF244321}">
                <p14:modId xmlns:p14="http://schemas.microsoft.com/office/powerpoint/2010/main" val="2489788335"/>
              </p:ext>
            </p:ext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name="think-cell Slide" r:id="rId33" imgW="421" imgH="420" progId="TCLayout.ActiveDocument.1">
                  <p:embed/>
                </p:oleObj>
              </mc:Choice>
              <mc:Fallback>
                <p:oleObj name="think-cell Slide" r:id="rId33" imgW="421" imgH="420" progId="TCLayout.ActiveDocument.1">
                  <p:embed/>
                  <p:pic>
                    <p:nvPicPr>
                      <p:cNvPr id="4" name="Object 3" hidden="1"/>
                      <p:cNvPicPr/>
                      <p:nvPr/>
                    </p:nvPicPr>
                    <p:blipFill>
                      <a:blip r:embed="rId34"/>
                      <a:stretch>
                        <a:fillRect/>
                      </a:stretch>
                    </p:blipFill>
                    <p:spPr>
                      <a:xfrm>
                        <a:off x="2119" y="1591"/>
                        <a:ext cx="2116" cy="1587"/>
                      </a:xfrm>
                      <a:prstGeom prst="rect">
                        <a:avLst/>
                      </a:prstGeom>
                    </p:spPr>
                  </p:pic>
                </p:oleObj>
              </mc:Fallback>
            </mc:AlternateContent>
          </a:graphicData>
        </a:graphic>
      </p:graphicFrame>
      <p:sp>
        <p:nvSpPr>
          <p:cNvPr id="5" name="Freeform 4">
            <a:extLst>
              <a:ext uri="{FF2B5EF4-FFF2-40B4-BE49-F238E27FC236}">
                <a16:creationId xmlns:a16="http://schemas.microsoft.com/office/drawing/2014/main" id="{A3145E3B-53D8-24D2-49B8-FC9BEF07CE71}"/>
              </a:ext>
            </a:extLst>
          </p:cNvPr>
          <p:cNvSpPr/>
          <p:nvPr userDrawn="1"/>
        </p:nvSpPr>
        <p:spPr>
          <a:xfrm>
            <a:off x="11521842" y="6474757"/>
            <a:ext cx="670159" cy="383241"/>
          </a:xfrm>
          <a:custGeom>
            <a:avLst/>
            <a:gdLst>
              <a:gd name="connsiteX0" fmla="*/ 221469 w 670159"/>
              <a:gd name="connsiteY0" fmla="*/ 0 h 383241"/>
              <a:gd name="connsiteX1" fmla="*/ 670159 w 670159"/>
              <a:gd name="connsiteY1" fmla="*/ 0 h 383241"/>
              <a:gd name="connsiteX2" fmla="*/ 670159 w 670159"/>
              <a:gd name="connsiteY2" fmla="*/ 214027 h 383241"/>
              <a:gd name="connsiteX3" fmla="*/ 670159 w 670159"/>
              <a:gd name="connsiteY3" fmla="*/ 383241 h 383241"/>
              <a:gd name="connsiteX4" fmla="*/ 0 w 670159"/>
              <a:gd name="connsiteY4" fmla="*/ 383241 h 38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159" h="383241">
                <a:moveTo>
                  <a:pt x="221469" y="0"/>
                </a:moveTo>
                <a:lnTo>
                  <a:pt x="670159" y="0"/>
                </a:lnTo>
                <a:lnTo>
                  <a:pt x="670159" y="214027"/>
                </a:lnTo>
                <a:lnTo>
                  <a:pt x="670159" y="383241"/>
                </a:lnTo>
                <a:lnTo>
                  <a:pt x="0" y="383241"/>
                </a:lnTo>
                <a:close/>
              </a:path>
            </a:pathLst>
          </a:custGeom>
          <a:solidFill>
            <a:srgbClr val="E63C2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lnSpc>
                <a:spcPct val="110000"/>
              </a:lnSpc>
              <a:spcBef>
                <a:spcPts val="92"/>
              </a:spcBef>
              <a:spcAft>
                <a:spcPts val="92"/>
              </a:spcAft>
            </a:pPr>
            <a:endParaRPr lang="en-US" sz="923" dirty="0">
              <a:solidFill>
                <a:schemeClr val="tx1"/>
              </a:solidFill>
            </a:endParaRPr>
          </a:p>
        </p:txBody>
      </p:sp>
      <p:sp>
        <p:nvSpPr>
          <p:cNvPr id="6" name="Rectangle 5">
            <a:extLst>
              <a:ext uri="{FF2B5EF4-FFF2-40B4-BE49-F238E27FC236}">
                <a16:creationId xmlns:a16="http://schemas.microsoft.com/office/drawing/2014/main" id="{D5E2766E-0E28-428C-7713-F6A0FCA419FF}"/>
              </a:ext>
            </a:extLst>
          </p:cNvPr>
          <p:cNvSpPr/>
          <p:nvPr userDrawn="1"/>
        </p:nvSpPr>
        <p:spPr>
          <a:xfrm>
            <a:off x="11588593" y="6534855"/>
            <a:ext cx="520704" cy="214315"/>
          </a:xfrm>
          <a:prstGeom prst="rect">
            <a:avLst/>
          </a:prstGeom>
        </p:spPr>
        <p:txBody>
          <a:bodyPr vert="horz" lIns="0" tIns="0" rIns="0" bIns="46012" rtlCol="0" anchor="b"/>
          <a:lstStyle/>
          <a:p>
            <a:pPr algn="r" fontAlgn="auto">
              <a:spcBef>
                <a:spcPts val="0"/>
              </a:spcBef>
              <a:spcAft>
                <a:spcPts val="0"/>
              </a:spcAft>
            </a:pPr>
            <a:fld id="{6ED65CF5-D76E-45E1-818D-9A8AC32524F3}" type="slidenum">
              <a:rPr lang="en-ZA" sz="900" b="1" smtClean="0">
                <a:solidFill>
                  <a:schemeClr val="bg1"/>
                </a:solidFill>
                <a:latin typeface="Tahoma"/>
              </a:rPr>
              <a:pPr algn="r" fontAlgn="auto">
                <a:spcBef>
                  <a:spcPts val="0"/>
                </a:spcBef>
                <a:spcAft>
                  <a:spcPts val="0"/>
                </a:spcAft>
              </a:pPr>
              <a:t>‹#›</a:t>
            </a:fld>
            <a:endParaRPr lang="en-ZA" sz="767" b="1" dirty="0">
              <a:solidFill>
                <a:schemeClr val="bg1"/>
              </a:solidFill>
              <a:latin typeface="Tahoma"/>
            </a:endParaRPr>
          </a:p>
        </p:txBody>
      </p:sp>
      <p:sp>
        <p:nvSpPr>
          <p:cNvPr id="7" name="Graphic 64">
            <a:extLst>
              <a:ext uri="{FF2B5EF4-FFF2-40B4-BE49-F238E27FC236}">
                <a16:creationId xmlns:a16="http://schemas.microsoft.com/office/drawing/2014/main" id="{238245C2-535F-687F-738F-83FEEB859035}"/>
              </a:ext>
            </a:extLst>
          </p:cNvPr>
          <p:cNvSpPr/>
          <p:nvPr userDrawn="1"/>
        </p:nvSpPr>
        <p:spPr>
          <a:xfrm>
            <a:off x="209511" y="825398"/>
            <a:ext cx="10134961" cy="647434"/>
          </a:xfrm>
          <a:custGeom>
            <a:avLst/>
            <a:gdLst>
              <a:gd name="connsiteX0" fmla="*/ 7482459 w 7482459"/>
              <a:gd name="connsiteY0" fmla="*/ 0 h 963549"/>
              <a:gd name="connsiteX1" fmla="*/ 439579 w 7482459"/>
              <a:gd name="connsiteY1" fmla="*/ 0 h 963549"/>
              <a:gd name="connsiteX2" fmla="*/ 399955 w 7482459"/>
              <a:gd name="connsiteY2" fmla="*/ 72009 h 963549"/>
              <a:gd name="connsiteX3" fmla="*/ 351377 w 7482459"/>
              <a:gd name="connsiteY3" fmla="*/ 72390 h 963549"/>
              <a:gd name="connsiteX4" fmla="*/ 307467 w 7482459"/>
              <a:gd name="connsiteY4" fmla="*/ 0 h 963549"/>
              <a:gd name="connsiteX5" fmla="*/ 118967 w 7482459"/>
              <a:gd name="connsiteY5" fmla="*/ 0 h 963549"/>
              <a:gd name="connsiteX6" fmla="*/ 0 w 7482459"/>
              <a:gd name="connsiteY6" fmla="*/ 199739 h 963549"/>
              <a:gd name="connsiteX7" fmla="*/ 0 w 7482459"/>
              <a:gd name="connsiteY7" fmla="*/ 342138 h 963549"/>
              <a:gd name="connsiteX8" fmla="*/ 78296 w 7482459"/>
              <a:gd name="connsiteY8" fmla="*/ 463772 h 963549"/>
              <a:gd name="connsiteX9" fmla="*/ 204216 w 7482459"/>
              <a:gd name="connsiteY9" fmla="*/ 463772 h 963549"/>
              <a:gd name="connsiteX10" fmla="*/ 219647 w 7482459"/>
              <a:gd name="connsiteY10" fmla="*/ 437007 h 963549"/>
              <a:gd name="connsiteX11" fmla="*/ 381000 w 7482459"/>
              <a:gd name="connsiteY11" fmla="*/ 437007 h 963549"/>
              <a:gd name="connsiteX12" fmla="*/ 399288 w 7482459"/>
              <a:gd name="connsiteY12" fmla="*/ 469773 h 963549"/>
              <a:gd name="connsiteX13" fmla="*/ 399288 w 7482459"/>
              <a:gd name="connsiteY13" fmla="*/ 568071 h 963549"/>
              <a:gd name="connsiteX14" fmla="*/ 434245 w 7482459"/>
              <a:gd name="connsiteY14" fmla="*/ 628841 h 963549"/>
              <a:gd name="connsiteX15" fmla="*/ 434054 w 7482459"/>
              <a:gd name="connsiteY15" fmla="*/ 693325 h 963549"/>
              <a:gd name="connsiteX16" fmla="*/ 492728 w 7482459"/>
              <a:gd name="connsiteY16" fmla="*/ 800005 h 963549"/>
              <a:gd name="connsiteX17" fmla="*/ 492728 w 7482459"/>
              <a:gd name="connsiteY17" fmla="*/ 884873 h 963549"/>
              <a:gd name="connsiteX18" fmla="*/ 559118 w 7482459"/>
              <a:gd name="connsiteY18" fmla="*/ 962978 h 963549"/>
              <a:gd name="connsiteX19" fmla="*/ 645414 w 7482459"/>
              <a:gd name="connsiteY19" fmla="*/ 963549 h 963549"/>
              <a:gd name="connsiteX20" fmla="*/ 688372 w 7482459"/>
              <a:gd name="connsiteY20" fmla="*/ 892112 h 963549"/>
              <a:gd name="connsiteX21" fmla="*/ 688372 w 7482459"/>
              <a:gd name="connsiteY21" fmla="*/ 837914 h 963549"/>
              <a:gd name="connsiteX22" fmla="*/ 784479 w 7482459"/>
              <a:gd name="connsiteY22" fmla="*/ 687229 h 963549"/>
              <a:gd name="connsiteX23" fmla="*/ 784479 w 7482459"/>
              <a:gd name="connsiteY23" fmla="*/ 586169 h 963549"/>
              <a:gd name="connsiteX24" fmla="*/ 831152 w 7482459"/>
              <a:gd name="connsiteY24" fmla="*/ 512636 h 963549"/>
              <a:gd name="connsiteX25" fmla="*/ 886968 w 7482459"/>
              <a:gd name="connsiteY25" fmla="*/ 513207 h 963549"/>
              <a:gd name="connsiteX26" fmla="*/ 979075 w 7482459"/>
              <a:gd name="connsiteY26" fmla="*/ 352139 h 963549"/>
              <a:gd name="connsiteX27" fmla="*/ 809530 w 7482459"/>
              <a:gd name="connsiteY27" fmla="*/ 352139 h 963549"/>
              <a:gd name="connsiteX28" fmla="*/ 761333 w 7482459"/>
              <a:gd name="connsiteY28" fmla="*/ 269367 h 963549"/>
              <a:gd name="connsiteX29" fmla="*/ 761429 w 7482459"/>
              <a:gd name="connsiteY29" fmla="*/ 189357 h 963549"/>
              <a:gd name="connsiteX30" fmla="*/ 681419 w 7482459"/>
              <a:gd name="connsiteY30" fmla="*/ 77438 h 963549"/>
              <a:gd name="connsiteX31" fmla="*/ 655511 w 7482459"/>
              <a:gd name="connsiteY31" fmla="*/ 77438 h 963549"/>
              <a:gd name="connsiteX32" fmla="*/ 487299 w 7482459"/>
              <a:gd name="connsiteY32" fmla="*/ 77438 h 963549"/>
              <a:gd name="connsiteX33" fmla="*/ 443293 w 7482459"/>
              <a:gd name="connsiteY33" fmla="*/ 153448 h 963549"/>
              <a:gd name="connsiteX34" fmla="*/ 316421 w 7482459"/>
              <a:gd name="connsiteY34" fmla="*/ 153448 h 963549"/>
              <a:gd name="connsiteX35" fmla="*/ 265843 w 7482459"/>
              <a:gd name="connsiteY35" fmla="*/ 67056 h 963549"/>
              <a:gd name="connsiteX36" fmla="*/ 159639 w 7482459"/>
              <a:gd name="connsiteY36" fmla="*/ 67056 h 963549"/>
              <a:gd name="connsiteX37" fmla="*/ 71914 w 7482459"/>
              <a:gd name="connsiteY37" fmla="*/ 225457 h 963549"/>
              <a:gd name="connsiteX38" fmla="*/ 71914 w 7482459"/>
              <a:gd name="connsiteY38" fmla="*/ 311753 h 963549"/>
              <a:gd name="connsiteX39" fmla="*/ 121825 w 7482459"/>
              <a:gd name="connsiteY39" fmla="*/ 393192 h 963549"/>
              <a:gd name="connsiteX40" fmla="*/ 160687 w 7482459"/>
              <a:gd name="connsiteY40" fmla="*/ 393192 h 963549"/>
              <a:gd name="connsiteX41" fmla="*/ 173260 w 7482459"/>
              <a:gd name="connsiteY41" fmla="*/ 370332 h 963549"/>
              <a:gd name="connsiteX42" fmla="*/ 416433 w 7482459"/>
              <a:gd name="connsiteY42" fmla="*/ 370332 h 963549"/>
              <a:gd name="connsiteX43" fmla="*/ 465392 w 7482459"/>
              <a:gd name="connsiteY43" fmla="*/ 455676 h 963549"/>
              <a:gd name="connsiteX44" fmla="*/ 465392 w 7482459"/>
              <a:gd name="connsiteY44" fmla="*/ 556736 h 963549"/>
              <a:gd name="connsiteX45" fmla="*/ 500443 w 7482459"/>
              <a:gd name="connsiteY45" fmla="*/ 616839 h 963549"/>
              <a:gd name="connsiteX46" fmla="*/ 500443 w 7482459"/>
              <a:gd name="connsiteY46" fmla="*/ 678275 h 963549"/>
              <a:gd name="connsiteX47" fmla="*/ 563309 w 7482459"/>
              <a:gd name="connsiteY47" fmla="*/ 783527 h 963549"/>
              <a:gd name="connsiteX48" fmla="*/ 563309 w 7482459"/>
              <a:gd name="connsiteY48" fmla="*/ 847344 h 963549"/>
              <a:gd name="connsiteX49" fmla="*/ 594932 w 7482459"/>
              <a:gd name="connsiteY49" fmla="*/ 888492 h 963549"/>
              <a:gd name="connsiteX50" fmla="*/ 609124 w 7482459"/>
              <a:gd name="connsiteY50" fmla="*/ 888492 h 963549"/>
              <a:gd name="connsiteX51" fmla="*/ 628460 w 7482459"/>
              <a:gd name="connsiteY51" fmla="*/ 856488 h 963549"/>
              <a:gd name="connsiteX52" fmla="*/ 628460 w 7482459"/>
              <a:gd name="connsiteY52" fmla="*/ 810292 h 963549"/>
              <a:gd name="connsiteX53" fmla="*/ 717899 w 7482459"/>
              <a:gd name="connsiteY53" fmla="*/ 667226 h 963549"/>
              <a:gd name="connsiteX54" fmla="*/ 718566 w 7482459"/>
              <a:gd name="connsiteY54" fmla="*/ 556165 h 963549"/>
              <a:gd name="connsiteX55" fmla="*/ 790956 w 7482459"/>
              <a:gd name="connsiteY55" fmla="*/ 448056 h 963549"/>
              <a:gd name="connsiteX56" fmla="*/ 843725 w 7482459"/>
              <a:gd name="connsiteY56" fmla="*/ 447770 h 963549"/>
              <a:gd name="connsiteX57" fmla="*/ 861060 w 7482459"/>
              <a:gd name="connsiteY57" fmla="*/ 419957 h 963549"/>
              <a:gd name="connsiteX58" fmla="*/ 767239 w 7482459"/>
              <a:gd name="connsiteY58" fmla="*/ 419957 h 963549"/>
              <a:gd name="connsiteX59" fmla="*/ 691229 w 7482459"/>
              <a:gd name="connsiteY59" fmla="*/ 291370 h 963549"/>
              <a:gd name="connsiteX60" fmla="*/ 689229 w 7482459"/>
              <a:gd name="connsiteY60" fmla="*/ 210407 h 963549"/>
              <a:gd name="connsiteX61" fmla="*/ 640271 w 7482459"/>
              <a:gd name="connsiteY61" fmla="*/ 144399 h 963549"/>
              <a:gd name="connsiteX62" fmla="*/ 532352 w 7482459"/>
              <a:gd name="connsiteY62" fmla="*/ 143447 h 963549"/>
              <a:gd name="connsiteX63" fmla="*/ 483108 w 7482459"/>
              <a:gd name="connsiteY63" fmla="*/ 228410 h 963549"/>
              <a:gd name="connsiteX64" fmla="*/ 271082 w 7482459"/>
              <a:gd name="connsiteY64" fmla="*/ 228410 h 963549"/>
              <a:gd name="connsiteX65" fmla="*/ 227743 w 7482459"/>
              <a:gd name="connsiteY65" fmla="*/ 156782 h 963549"/>
              <a:gd name="connsiteX66" fmla="*/ 200216 w 7482459"/>
              <a:gd name="connsiteY66" fmla="*/ 156782 h 963549"/>
              <a:gd name="connsiteX67" fmla="*/ 152019 w 7482459"/>
              <a:gd name="connsiteY67" fmla="*/ 248126 h 963549"/>
              <a:gd name="connsiteX68" fmla="*/ 150781 w 7482459"/>
              <a:gd name="connsiteY68" fmla="*/ 298990 h 963549"/>
              <a:gd name="connsiteX69" fmla="*/ 153638 w 7482459"/>
              <a:gd name="connsiteY69" fmla="*/ 303562 h 963549"/>
              <a:gd name="connsiteX70" fmla="*/ 157353 w 7482459"/>
              <a:gd name="connsiteY70" fmla="*/ 303467 h 963549"/>
              <a:gd name="connsiteX71" fmla="*/ 161068 w 7482459"/>
              <a:gd name="connsiteY71" fmla="*/ 298990 h 963549"/>
              <a:gd name="connsiteX72" fmla="*/ 525304 w 7482459"/>
              <a:gd name="connsiteY72" fmla="*/ 299180 h 963549"/>
              <a:gd name="connsiteX73" fmla="*/ 578739 w 7482459"/>
              <a:gd name="connsiteY73" fmla="*/ 213741 h 963549"/>
              <a:gd name="connsiteX74" fmla="*/ 607314 w 7482459"/>
              <a:gd name="connsiteY74" fmla="*/ 213741 h 963549"/>
              <a:gd name="connsiteX75" fmla="*/ 629317 w 7482459"/>
              <a:gd name="connsiteY75" fmla="*/ 242697 h 963549"/>
              <a:gd name="connsiteX76" fmla="*/ 629317 w 7482459"/>
              <a:gd name="connsiteY76" fmla="*/ 322326 h 963549"/>
              <a:gd name="connsiteX77" fmla="*/ 704945 w 7482459"/>
              <a:gd name="connsiteY77" fmla="*/ 449294 h 963549"/>
              <a:gd name="connsiteX78" fmla="*/ 648938 w 7482459"/>
              <a:gd name="connsiteY78" fmla="*/ 533400 h 963549"/>
              <a:gd name="connsiteX79" fmla="*/ 647510 w 7482459"/>
              <a:gd name="connsiteY79" fmla="*/ 650558 h 963549"/>
              <a:gd name="connsiteX80" fmla="*/ 603409 w 7482459"/>
              <a:gd name="connsiteY80" fmla="*/ 716852 h 963549"/>
              <a:gd name="connsiteX81" fmla="*/ 563404 w 7482459"/>
              <a:gd name="connsiteY81" fmla="*/ 649700 h 963549"/>
              <a:gd name="connsiteX82" fmla="*/ 563404 w 7482459"/>
              <a:gd name="connsiteY82" fmla="*/ 578644 h 963549"/>
              <a:gd name="connsiteX83" fmla="*/ 537496 w 7482459"/>
              <a:gd name="connsiteY83" fmla="*/ 536258 h 963549"/>
              <a:gd name="connsiteX84" fmla="*/ 537496 w 7482459"/>
              <a:gd name="connsiteY84" fmla="*/ 436721 h 963549"/>
              <a:gd name="connsiteX85" fmla="*/ 498824 w 7482459"/>
              <a:gd name="connsiteY85" fmla="*/ 368999 h 963549"/>
              <a:gd name="connsiteX86" fmla="*/ 581120 w 7482459"/>
              <a:gd name="connsiteY86" fmla="*/ 368999 h 963549"/>
              <a:gd name="connsiteX87" fmla="*/ 627698 w 7482459"/>
              <a:gd name="connsiteY87" fmla="*/ 443579 h 963549"/>
              <a:gd name="connsiteX88" fmla="*/ 592550 w 7482459"/>
              <a:gd name="connsiteY88" fmla="*/ 496729 h 963549"/>
              <a:gd name="connsiteX0" fmla="*/ 8451880 w 8451880"/>
              <a:gd name="connsiteY0" fmla="*/ 0 h 963549"/>
              <a:gd name="connsiteX1" fmla="*/ 439579 w 8451880"/>
              <a:gd name="connsiteY1" fmla="*/ 0 h 963549"/>
              <a:gd name="connsiteX2" fmla="*/ 399955 w 8451880"/>
              <a:gd name="connsiteY2" fmla="*/ 72009 h 963549"/>
              <a:gd name="connsiteX3" fmla="*/ 351377 w 8451880"/>
              <a:gd name="connsiteY3" fmla="*/ 72390 h 963549"/>
              <a:gd name="connsiteX4" fmla="*/ 307467 w 8451880"/>
              <a:gd name="connsiteY4" fmla="*/ 0 h 963549"/>
              <a:gd name="connsiteX5" fmla="*/ 118967 w 8451880"/>
              <a:gd name="connsiteY5" fmla="*/ 0 h 963549"/>
              <a:gd name="connsiteX6" fmla="*/ 0 w 8451880"/>
              <a:gd name="connsiteY6" fmla="*/ 199739 h 963549"/>
              <a:gd name="connsiteX7" fmla="*/ 0 w 8451880"/>
              <a:gd name="connsiteY7" fmla="*/ 342138 h 963549"/>
              <a:gd name="connsiteX8" fmla="*/ 78296 w 8451880"/>
              <a:gd name="connsiteY8" fmla="*/ 463772 h 963549"/>
              <a:gd name="connsiteX9" fmla="*/ 204216 w 8451880"/>
              <a:gd name="connsiteY9" fmla="*/ 463772 h 963549"/>
              <a:gd name="connsiteX10" fmla="*/ 219647 w 8451880"/>
              <a:gd name="connsiteY10" fmla="*/ 437007 h 963549"/>
              <a:gd name="connsiteX11" fmla="*/ 381000 w 8451880"/>
              <a:gd name="connsiteY11" fmla="*/ 437007 h 963549"/>
              <a:gd name="connsiteX12" fmla="*/ 399288 w 8451880"/>
              <a:gd name="connsiteY12" fmla="*/ 469773 h 963549"/>
              <a:gd name="connsiteX13" fmla="*/ 399288 w 8451880"/>
              <a:gd name="connsiteY13" fmla="*/ 568071 h 963549"/>
              <a:gd name="connsiteX14" fmla="*/ 434245 w 8451880"/>
              <a:gd name="connsiteY14" fmla="*/ 628841 h 963549"/>
              <a:gd name="connsiteX15" fmla="*/ 434054 w 8451880"/>
              <a:gd name="connsiteY15" fmla="*/ 693325 h 963549"/>
              <a:gd name="connsiteX16" fmla="*/ 492728 w 8451880"/>
              <a:gd name="connsiteY16" fmla="*/ 800005 h 963549"/>
              <a:gd name="connsiteX17" fmla="*/ 492728 w 8451880"/>
              <a:gd name="connsiteY17" fmla="*/ 884873 h 963549"/>
              <a:gd name="connsiteX18" fmla="*/ 559118 w 8451880"/>
              <a:gd name="connsiteY18" fmla="*/ 962978 h 963549"/>
              <a:gd name="connsiteX19" fmla="*/ 645414 w 8451880"/>
              <a:gd name="connsiteY19" fmla="*/ 963549 h 963549"/>
              <a:gd name="connsiteX20" fmla="*/ 688372 w 8451880"/>
              <a:gd name="connsiteY20" fmla="*/ 892112 h 963549"/>
              <a:gd name="connsiteX21" fmla="*/ 688372 w 8451880"/>
              <a:gd name="connsiteY21" fmla="*/ 837914 h 963549"/>
              <a:gd name="connsiteX22" fmla="*/ 784479 w 8451880"/>
              <a:gd name="connsiteY22" fmla="*/ 687229 h 963549"/>
              <a:gd name="connsiteX23" fmla="*/ 784479 w 8451880"/>
              <a:gd name="connsiteY23" fmla="*/ 586169 h 963549"/>
              <a:gd name="connsiteX24" fmla="*/ 831152 w 8451880"/>
              <a:gd name="connsiteY24" fmla="*/ 512636 h 963549"/>
              <a:gd name="connsiteX25" fmla="*/ 886968 w 8451880"/>
              <a:gd name="connsiteY25" fmla="*/ 513207 h 963549"/>
              <a:gd name="connsiteX26" fmla="*/ 979075 w 8451880"/>
              <a:gd name="connsiteY26" fmla="*/ 352139 h 963549"/>
              <a:gd name="connsiteX27" fmla="*/ 809530 w 8451880"/>
              <a:gd name="connsiteY27" fmla="*/ 352139 h 963549"/>
              <a:gd name="connsiteX28" fmla="*/ 761333 w 8451880"/>
              <a:gd name="connsiteY28" fmla="*/ 269367 h 963549"/>
              <a:gd name="connsiteX29" fmla="*/ 761429 w 8451880"/>
              <a:gd name="connsiteY29" fmla="*/ 189357 h 963549"/>
              <a:gd name="connsiteX30" fmla="*/ 681419 w 8451880"/>
              <a:gd name="connsiteY30" fmla="*/ 77438 h 963549"/>
              <a:gd name="connsiteX31" fmla="*/ 655511 w 8451880"/>
              <a:gd name="connsiteY31" fmla="*/ 77438 h 963549"/>
              <a:gd name="connsiteX32" fmla="*/ 487299 w 8451880"/>
              <a:gd name="connsiteY32" fmla="*/ 77438 h 963549"/>
              <a:gd name="connsiteX33" fmla="*/ 443293 w 8451880"/>
              <a:gd name="connsiteY33" fmla="*/ 153448 h 963549"/>
              <a:gd name="connsiteX34" fmla="*/ 316421 w 8451880"/>
              <a:gd name="connsiteY34" fmla="*/ 153448 h 963549"/>
              <a:gd name="connsiteX35" fmla="*/ 265843 w 8451880"/>
              <a:gd name="connsiteY35" fmla="*/ 67056 h 963549"/>
              <a:gd name="connsiteX36" fmla="*/ 159639 w 8451880"/>
              <a:gd name="connsiteY36" fmla="*/ 67056 h 963549"/>
              <a:gd name="connsiteX37" fmla="*/ 71914 w 8451880"/>
              <a:gd name="connsiteY37" fmla="*/ 225457 h 963549"/>
              <a:gd name="connsiteX38" fmla="*/ 71914 w 8451880"/>
              <a:gd name="connsiteY38" fmla="*/ 311753 h 963549"/>
              <a:gd name="connsiteX39" fmla="*/ 121825 w 8451880"/>
              <a:gd name="connsiteY39" fmla="*/ 393192 h 963549"/>
              <a:gd name="connsiteX40" fmla="*/ 160687 w 8451880"/>
              <a:gd name="connsiteY40" fmla="*/ 393192 h 963549"/>
              <a:gd name="connsiteX41" fmla="*/ 173260 w 8451880"/>
              <a:gd name="connsiteY41" fmla="*/ 370332 h 963549"/>
              <a:gd name="connsiteX42" fmla="*/ 416433 w 8451880"/>
              <a:gd name="connsiteY42" fmla="*/ 370332 h 963549"/>
              <a:gd name="connsiteX43" fmla="*/ 465392 w 8451880"/>
              <a:gd name="connsiteY43" fmla="*/ 455676 h 963549"/>
              <a:gd name="connsiteX44" fmla="*/ 465392 w 8451880"/>
              <a:gd name="connsiteY44" fmla="*/ 556736 h 963549"/>
              <a:gd name="connsiteX45" fmla="*/ 500443 w 8451880"/>
              <a:gd name="connsiteY45" fmla="*/ 616839 h 963549"/>
              <a:gd name="connsiteX46" fmla="*/ 500443 w 8451880"/>
              <a:gd name="connsiteY46" fmla="*/ 678275 h 963549"/>
              <a:gd name="connsiteX47" fmla="*/ 563309 w 8451880"/>
              <a:gd name="connsiteY47" fmla="*/ 783527 h 963549"/>
              <a:gd name="connsiteX48" fmla="*/ 563309 w 8451880"/>
              <a:gd name="connsiteY48" fmla="*/ 847344 h 963549"/>
              <a:gd name="connsiteX49" fmla="*/ 594932 w 8451880"/>
              <a:gd name="connsiteY49" fmla="*/ 888492 h 963549"/>
              <a:gd name="connsiteX50" fmla="*/ 609124 w 8451880"/>
              <a:gd name="connsiteY50" fmla="*/ 888492 h 963549"/>
              <a:gd name="connsiteX51" fmla="*/ 628460 w 8451880"/>
              <a:gd name="connsiteY51" fmla="*/ 856488 h 963549"/>
              <a:gd name="connsiteX52" fmla="*/ 628460 w 8451880"/>
              <a:gd name="connsiteY52" fmla="*/ 810292 h 963549"/>
              <a:gd name="connsiteX53" fmla="*/ 717899 w 8451880"/>
              <a:gd name="connsiteY53" fmla="*/ 667226 h 963549"/>
              <a:gd name="connsiteX54" fmla="*/ 718566 w 8451880"/>
              <a:gd name="connsiteY54" fmla="*/ 556165 h 963549"/>
              <a:gd name="connsiteX55" fmla="*/ 790956 w 8451880"/>
              <a:gd name="connsiteY55" fmla="*/ 448056 h 963549"/>
              <a:gd name="connsiteX56" fmla="*/ 843725 w 8451880"/>
              <a:gd name="connsiteY56" fmla="*/ 447770 h 963549"/>
              <a:gd name="connsiteX57" fmla="*/ 861060 w 8451880"/>
              <a:gd name="connsiteY57" fmla="*/ 419957 h 963549"/>
              <a:gd name="connsiteX58" fmla="*/ 767239 w 8451880"/>
              <a:gd name="connsiteY58" fmla="*/ 419957 h 963549"/>
              <a:gd name="connsiteX59" fmla="*/ 691229 w 8451880"/>
              <a:gd name="connsiteY59" fmla="*/ 291370 h 963549"/>
              <a:gd name="connsiteX60" fmla="*/ 689229 w 8451880"/>
              <a:gd name="connsiteY60" fmla="*/ 210407 h 963549"/>
              <a:gd name="connsiteX61" fmla="*/ 640271 w 8451880"/>
              <a:gd name="connsiteY61" fmla="*/ 144399 h 963549"/>
              <a:gd name="connsiteX62" fmla="*/ 532352 w 8451880"/>
              <a:gd name="connsiteY62" fmla="*/ 143447 h 963549"/>
              <a:gd name="connsiteX63" fmla="*/ 483108 w 8451880"/>
              <a:gd name="connsiteY63" fmla="*/ 228410 h 963549"/>
              <a:gd name="connsiteX64" fmla="*/ 271082 w 8451880"/>
              <a:gd name="connsiteY64" fmla="*/ 228410 h 963549"/>
              <a:gd name="connsiteX65" fmla="*/ 227743 w 8451880"/>
              <a:gd name="connsiteY65" fmla="*/ 156782 h 963549"/>
              <a:gd name="connsiteX66" fmla="*/ 200216 w 8451880"/>
              <a:gd name="connsiteY66" fmla="*/ 156782 h 963549"/>
              <a:gd name="connsiteX67" fmla="*/ 152019 w 8451880"/>
              <a:gd name="connsiteY67" fmla="*/ 248126 h 963549"/>
              <a:gd name="connsiteX68" fmla="*/ 150781 w 8451880"/>
              <a:gd name="connsiteY68" fmla="*/ 298990 h 963549"/>
              <a:gd name="connsiteX69" fmla="*/ 153638 w 8451880"/>
              <a:gd name="connsiteY69" fmla="*/ 303562 h 963549"/>
              <a:gd name="connsiteX70" fmla="*/ 157353 w 8451880"/>
              <a:gd name="connsiteY70" fmla="*/ 303467 h 963549"/>
              <a:gd name="connsiteX71" fmla="*/ 161068 w 8451880"/>
              <a:gd name="connsiteY71" fmla="*/ 298990 h 963549"/>
              <a:gd name="connsiteX72" fmla="*/ 525304 w 8451880"/>
              <a:gd name="connsiteY72" fmla="*/ 299180 h 963549"/>
              <a:gd name="connsiteX73" fmla="*/ 578739 w 8451880"/>
              <a:gd name="connsiteY73" fmla="*/ 213741 h 963549"/>
              <a:gd name="connsiteX74" fmla="*/ 607314 w 8451880"/>
              <a:gd name="connsiteY74" fmla="*/ 213741 h 963549"/>
              <a:gd name="connsiteX75" fmla="*/ 629317 w 8451880"/>
              <a:gd name="connsiteY75" fmla="*/ 242697 h 963549"/>
              <a:gd name="connsiteX76" fmla="*/ 629317 w 8451880"/>
              <a:gd name="connsiteY76" fmla="*/ 322326 h 963549"/>
              <a:gd name="connsiteX77" fmla="*/ 704945 w 8451880"/>
              <a:gd name="connsiteY77" fmla="*/ 449294 h 963549"/>
              <a:gd name="connsiteX78" fmla="*/ 648938 w 8451880"/>
              <a:gd name="connsiteY78" fmla="*/ 533400 h 963549"/>
              <a:gd name="connsiteX79" fmla="*/ 647510 w 8451880"/>
              <a:gd name="connsiteY79" fmla="*/ 650558 h 963549"/>
              <a:gd name="connsiteX80" fmla="*/ 603409 w 8451880"/>
              <a:gd name="connsiteY80" fmla="*/ 716852 h 963549"/>
              <a:gd name="connsiteX81" fmla="*/ 563404 w 8451880"/>
              <a:gd name="connsiteY81" fmla="*/ 649700 h 963549"/>
              <a:gd name="connsiteX82" fmla="*/ 563404 w 8451880"/>
              <a:gd name="connsiteY82" fmla="*/ 578644 h 963549"/>
              <a:gd name="connsiteX83" fmla="*/ 537496 w 8451880"/>
              <a:gd name="connsiteY83" fmla="*/ 536258 h 963549"/>
              <a:gd name="connsiteX84" fmla="*/ 537496 w 8451880"/>
              <a:gd name="connsiteY84" fmla="*/ 436721 h 963549"/>
              <a:gd name="connsiteX85" fmla="*/ 498824 w 8451880"/>
              <a:gd name="connsiteY85" fmla="*/ 368999 h 963549"/>
              <a:gd name="connsiteX86" fmla="*/ 581120 w 8451880"/>
              <a:gd name="connsiteY86" fmla="*/ 368999 h 963549"/>
              <a:gd name="connsiteX87" fmla="*/ 627698 w 8451880"/>
              <a:gd name="connsiteY87" fmla="*/ 443579 h 963549"/>
              <a:gd name="connsiteX88" fmla="*/ 592550 w 8451880"/>
              <a:gd name="connsiteY88" fmla="*/ 496729 h 963549"/>
              <a:gd name="connsiteX0" fmla="*/ 14996512 w 14996512"/>
              <a:gd name="connsiteY0" fmla="*/ 19893 h 963549"/>
              <a:gd name="connsiteX1" fmla="*/ 439579 w 14996512"/>
              <a:gd name="connsiteY1" fmla="*/ 0 h 963549"/>
              <a:gd name="connsiteX2" fmla="*/ 399955 w 14996512"/>
              <a:gd name="connsiteY2" fmla="*/ 72009 h 963549"/>
              <a:gd name="connsiteX3" fmla="*/ 351377 w 14996512"/>
              <a:gd name="connsiteY3" fmla="*/ 72390 h 963549"/>
              <a:gd name="connsiteX4" fmla="*/ 307467 w 14996512"/>
              <a:gd name="connsiteY4" fmla="*/ 0 h 963549"/>
              <a:gd name="connsiteX5" fmla="*/ 118967 w 14996512"/>
              <a:gd name="connsiteY5" fmla="*/ 0 h 963549"/>
              <a:gd name="connsiteX6" fmla="*/ 0 w 14996512"/>
              <a:gd name="connsiteY6" fmla="*/ 199739 h 963549"/>
              <a:gd name="connsiteX7" fmla="*/ 0 w 14996512"/>
              <a:gd name="connsiteY7" fmla="*/ 342138 h 963549"/>
              <a:gd name="connsiteX8" fmla="*/ 78296 w 14996512"/>
              <a:gd name="connsiteY8" fmla="*/ 463772 h 963549"/>
              <a:gd name="connsiteX9" fmla="*/ 204216 w 14996512"/>
              <a:gd name="connsiteY9" fmla="*/ 463772 h 963549"/>
              <a:gd name="connsiteX10" fmla="*/ 219647 w 14996512"/>
              <a:gd name="connsiteY10" fmla="*/ 437007 h 963549"/>
              <a:gd name="connsiteX11" fmla="*/ 381000 w 14996512"/>
              <a:gd name="connsiteY11" fmla="*/ 437007 h 963549"/>
              <a:gd name="connsiteX12" fmla="*/ 399288 w 14996512"/>
              <a:gd name="connsiteY12" fmla="*/ 469773 h 963549"/>
              <a:gd name="connsiteX13" fmla="*/ 399288 w 14996512"/>
              <a:gd name="connsiteY13" fmla="*/ 568071 h 963549"/>
              <a:gd name="connsiteX14" fmla="*/ 434245 w 14996512"/>
              <a:gd name="connsiteY14" fmla="*/ 628841 h 963549"/>
              <a:gd name="connsiteX15" fmla="*/ 434054 w 14996512"/>
              <a:gd name="connsiteY15" fmla="*/ 693325 h 963549"/>
              <a:gd name="connsiteX16" fmla="*/ 492728 w 14996512"/>
              <a:gd name="connsiteY16" fmla="*/ 800005 h 963549"/>
              <a:gd name="connsiteX17" fmla="*/ 492728 w 14996512"/>
              <a:gd name="connsiteY17" fmla="*/ 884873 h 963549"/>
              <a:gd name="connsiteX18" fmla="*/ 559118 w 14996512"/>
              <a:gd name="connsiteY18" fmla="*/ 962978 h 963549"/>
              <a:gd name="connsiteX19" fmla="*/ 645414 w 14996512"/>
              <a:gd name="connsiteY19" fmla="*/ 963549 h 963549"/>
              <a:gd name="connsiteX20" fmla="*/ 688372 w 14996512"/>
              <a:gd name="connsiteY20" fmla="*/ 892112 h 963549"/>
              <a:gd name="connsiteX21" fmla="*/ 688372 w 14996512"/>
              <a:gd name="connsiteY21" fmla="*/ 837914 h 963549"/>
              <a:gd name="connsiteX22" fmla="*/ 784479 w 14996512"/>
              <a:gd name="connsiteY22" fmla="*/ 687229 h 963549"/>
              <a:gd name="connsiteX23" fmla="*/ 784479 w 14996512"/>
              <a:gd name="connsiteY23" fmla="*/ 586169 h 963549"/>
              <a:gd name="connsiteX24" fmla="*/ 831152 w 14996512"/>
              <a:gd name="connsiteY24" fmla="*/ 512636 h 963549"/>
              <a:gd name="connsiteX25" fmla="*/ 886968 w 14996512"/>
              <a:gd name="connsiteY25" fmla="*/ 513207 h 963549"/>
              <a:gd name="connsiteX26" fmla="*/ 979075 w 14996512"/>
              <a:gd name="connsiteY26" fmla="*/ 352139 h 963549"/>
              <a:gd name="connsiteX27" fmla="*/ 809530 w 14996512"/>
              <a:gd name="connsiteY27" fmla="*/ 352139 h 963549"/>
              <a:gd name="connsiteX28" fmla="*/ 761333 w 14996512"/>
              <a:gd name="connsiteY28" fmla="*/ 269367 h 963549"/>
              <a:gd name="connsiteX29" fmla="*/ 761429 w 14996512"/>
              <a:gd name="connsiteY29" fmla="*/ 189357 h 963549"/>
              <a:gd name="connsiteX30" fmla="*/ 681419 w 14996512"/>
              <a:gd name="connsiteY30" fmla="*/ 77438 h 963549"/>
              <a:gd name="connsiteX31" fmla="*/ 655511 w 14996512"/>
              <a:gd name="connsiteY31" fmla="*/ 77438 h 963549"/>
              <a:gd name="connsiteX32" fmla="*/ 487299 w 14996512"/>
              <a:gd name="connsiteY32" fmla="*/ 77438 h 963549"/>
              <a:gd name="connsiteX33" fmla="*/ 443293 w 14996512"/>
              <a:gd name="connsiteY33" fmla="*/ 153448 h 963549"/>
              <a:gd name="connsiteX34" fmla="*/ 316421 w 14996512"/>
              <a:gd name="connsiteY34" fmla="*/ 153448 h 963549"/>
              <a:gd name="connsiteX35" fmla="*/ 265843 w 14996512"/>
              <a:gd name="connsiteY35" fmla="*/ 67056 h 963549"/>
              <a:gd name="connsiteX36" fmla="*/ 159639 w 14996512"/>
              <a:gd name="connsiteY36" fmla="*/ 67056 h 963549"/>
              <a:gd name="connsiteX37" fmla="*/ 71914 w 14996512"/>
              <a:gd name="connsiteY37" fmla="*/ 225457 h 963549"/>
              <a:gd name="connsiteX38" fmla="*/ 71914 w 14996512"/>
              <a:gd name="connsiteY38" fmla="*/ 311753 h 963549"/>
              <a:gd name="connsiteX39" fmla="*/ 121825 w 14996512"/>
              <a:gd name="connsiteY39" fmla="*/ 393192 h 963549"/>
              <a:gd name="connsiteX40" fmla="*/ 160687 w 14996512"/>
              <a:gd name="connsiteY40" fmla="*/ 393192 h 963549"/>
              <a:gd name="connsiteX41" fmla="*/ 173260 w 14996512"/>
              <a:gd name="connsiteY41" fmla="*/ 370332 h 963549"/>
              <a:gd name="connsiteX42" fmla="*/ 416433 w 14996512"/>
              <a:gd name="connsiteY42" fmla="*/ 370332 h 963549"/>
              <a:gd name="connsiteX43" fmla="*/ 465392 w 14996512"/>
              <a:gd name="connsiteY43" fmla="*/ 455676 h 963549"/>
              <a:gd name="connsiteX44" fmla="*/ 465392 w 14996512"/>
              <a:gd name="connsiteY44" fmla="*/ 556736 h 963549"/>
              <a:gd name="connsiteX45" fmla="*/ 500443 w 14996512"/>
              <a:gd name="connsiteY45" fmla="*/ 616839 h 963549"/>
              <a:gd name="connsiteX46" fmla="*/ 500443 w 14996512"/>
              <a:gd name="connsiteY46" fmla="*/ 678275 h 963549"/>
              <a:gd name="connsiteX47" fmla="*/ 563309 w 14996512"/>
              <a:gd name="connsiteY47" fmla="*/ 783527 h 963549"/>
              <a:gd name="connsiteX48" fmla="*/ 563309 w 14996512"/>
              <a:gd name="connsiteY48" fmla="*/ 847344 h 963549"/>
              <a:gd name="connsiteX49" fmla="*/ 594932 w 14996512"/>
              <a:gd name="connsiteY49" fmla="*/ 888492 h 963549"/>
              <a:gd name="connsiteX50" fmla="*/ 609124 w 14996512"/>
              <a:gd name="connsiteY50" fmla="*/ 888492 h 963549"/>
              <a:gd name="connsiteX51" fmla="*/ 628460 w 14996512"/>
              <a:gd name="connsiteY51" fmla="*/ 856488 h 963549"/>
              <a:gd name="connsiteX52" fmla="*/ 628460 w 14996512"/>
              <a:gd name="connsiteY52" fmla="*/ 810292 h 963549"/>
              <a:gd name="connsiteX53" fmla="*/ 717899 w 14996512"/>
              <a:gd name="connsiteY53" fmla="*/ 667226 h 963549"/>
              <a:gd name="connsiteX54" fmla="*/ 718566 w 14996512"/>
              <a:gd name="connsiteY54" fmla="*/ 556165 h 963549"/>
              <a:gd name="connsiteX55" fmla="*/ 790956 w 14996512"/>
              <a:gd name="connsiteY55" fmla="*/ 448056 h 963549"/>
              <a:gd name="connsiteX56" fmla="*/ 843725 w 14996512"/>
              <a:gd name="connsiteY56" fmla="*/ 447770 h 963549"/>
              <a:gd name="connsiteX57" fmla="*/ 861060 w 14996512"/>
              <a:gd name="connsiteY57" fmla="*/ 419957 h 963549"/>
              <a:gd name="connsiteX58" fmla="*/ 767239 w 14996512"/>
              <a:gd name="connsiteY58" fmla="*/ 419957 h 963549"/>
              <a:gd name="connsiteX59" fmla="*/ 691229 w 14996512"/>
              <a:gd name="connsiteY59" fmla="*/ 291370 h 963549"/>
              <a:gd name="connsiteX60" fmla="*/ 689229 w 14996512"/>
              <a:gd name="connsiteY60" fmla="*/ 210407 h 963549"/>
              <a:gd name="connsiteX61" fmla="*/ 640271 w 14996512"/>
              <a:gd name="connsiteY61" fmla="*/ 144399 h 963549"/>
              <a:gd name="connsiteX62" fmla="*/ 532352 w 14996512"/>
              <a:gd name="connsiteY62" fmla="*/ 143447 h 963549"/>
              <a:gd name="connsiteX63" fmla="*/ 483108 w 14996512"/>
              <a:gd name="connsiteY63" fmla="*/ 228410 h 963549"/>
              <a:gd name="connsiteX64" fmla="*/ 271082 w 14996512"/>
              <a:gd name="connsiteY64" fmla="*/ 228410 h 963549"/>
              <a:gd name="connsiteX65" fmla="*/ 227743 w 14996512"/>
              <a:gd name="connsiteY65" fmla="*/ 156782 h 963549"/>
              <a:gd name="connsiteX66" fmla="*/ 200216 w 14996512"/>
              <a:gd name="connsiteY66" fmla="*/ 156782 h 963549"/>
              <a:gd name="connsiteX67" fmla="*/ 152019 w 14996512"/>
              <a:gd name="connsiteY67" fmla="*/ 248126 h 963549"/>
              <a:gd name="connsiteX68" fmla="*/ 150781 w 14996512"/>
              <a:gd name="connsiteY68" fmla="*/ 298990 h 963549"/>
              <a:gd name="connsiteX69" fmla="*/ 153638 w 14996512"/>
              <a:gd name="connsiteY69" fmla="*/ 303562 h 963549"/>
              <a:gd name="connsiteX70" fmla="*/ 157353 w 14996512"/>
              <a:gd name="connsiteY70" fmla="*/ 303467 h 963549"/>
              <a:gd name="connsiteX71" fmla="*/ 161068 w 14996512"/>
              <a:gd name="connsiteY71" fmla="*/ 298990 h 963549"/>
              <a:gd name="connsiteX72" fmla="*/ 525304 w 14996512"/>
              <a:gd name="connsiteY72" fmla="*/ 299180 h 963549"/>
              <a:gd name="connsiteX73" fmla="*/ 578739 w 14996512"/>
              <a:gd name="connsiteY73" fmla="*/ 213741 h 963549"/>
              <a:gd name="connsiteX74" fmla="*/ 607314 w 14996512"/>
              <a:gd name="connsiteY74" fmla="*/ 213741 h 963549"/>
              <a:gd name="connsiteX75" fmla="*/ 629317 w 14996512"/>
              <a:gd name="connsiteY75" fmla="*/ 242697 h 963549"/>
              <a:gd name="connsiteX76" fmla="*/ 629317 w 14996512"/>
              <a:gd name="connsiteY76" fmla="*/ 322326 h 963549"/>
              <a:gd name="connsiteX77" fmla="*/ 704945 w 14996512"/>
              <a:gd name="connsiteY77" fmla="*/ 449294 h 963549"/>
              <a:gd name="connsiteX78" fmla="*/ 648938 w 14996512"/>
              <a:gd name="connsiteY78" fmla="*/ 533400 h 963549"/>
              <a:gd name="connsiteX79" fmla="*/ 647510 w 14996512"/>
              <a:gd name="connsiteY79" fmla="*/ 650558 h 963549"/>
              <a:gd name="connsiteX80" fmla="*/ 603409 w 14996512"/>
              <a:gd name="connsiteY80" fmla="*/ 716852 h 963549"/>
              <a:gd name="connsiteX81" fmla="*/ 563404 w 14996512"/>
              <a:gd name="connsiteY81" fmla="*/ 649700 h 963549"/>
              <a:gd name="connsiteX82" fmla="*/ 563404 w 14996512"/>
              <a:gd name="connsiteY82" fmla="*/ 578644 h 963549"/>
              <a:gd name="connsiteX83" fmla="*/ 537496 w 14996512"/>
              <a:gd name="connsiteY83" fmla="*/ 536258 h 963549"/>
              <a:gd name="connsiteX84" fmla="*/ 537496 w 14996512"/>
              <a:gd name="connsiteY84" fmla="*/ 436721 h 963549"/>
              <a:gd name="connsiteX85" fmla="*/ 498824 w 14996512"/>
              <a:gd name="connsiteY85" fmla="*/ 368999 h 963549"/>
              <a:gd name="connsiteX86" fmla="*/ 581120 w 14996512"/>
              <a:gd name="connsiteY86" fmla="*/ 368999 h 963549"/>
              <a:gd name="connsiteX87" fmla="*/ 627698 w 14996512"/>
              <a:gd name="connsiteY87" fmla="*/ 443579 h 963549"/>
              <a:gd name="connsiteX88" fmla="*/ 592550 w 14996512"/>
              <a:gd name="connsiteY88" fmla="*/ 496729 h 963549"/>
              <a:gd name="connsiteX0" fmla="*/ 15115867 w 15115867"/>
              <a:gd name="connsiteY0" fmla="*/ 0 h 1023226"/>
              <a:gd name="connsiteX1" fmla="*/ 439579 w 15115867"/>
              <a:gd name="connsiteY1" fmla="*/ 59677 h 1023226"/>
              <a:gd name="connsiteX2" fmla="*/ 399955 w 15115867"/>
              <a:gd name="connsiteY2" fmla="*/ 131686 h 1023226"/>
              <a:gd name="connsiteX3" fmla="*/ 351377 w 15115867"/>
              <a:gd name="connsiteY3" fmla="*/ 132067 h 1023226"/>
              <a:gd name="connsiteX4" fmla="*/ 307467 w 15115867"/>
              <a:gd name="connsiteY4" fmla="*/ 59677 h 1023226"/>
              <a:gd name="connsiteX5" fmla="*/ 118967 w 15115867"/>
              <a:gd name="connsiteY5" fmla="*/ 59677 h 1023226"/>
              <a:gd name="connsiteX6" fmla="*/ 0 w 15115867"/>
              <a:gd name="connsiteY6" fmla="*/ 259416 h 1023226"/>
              <a:gd name="connsiteX7" fmla="*/ 0 w 15115867"/>
              <a:gd name="connsiteY7" fmla="*/ 401815 h 1023226"/>
              <a:gd name="connsiteX8" fmla="*/ 78296 w 15115867"/>
              <a:gd name="connsiteY8" fmla="*/ 523449 h 1023226"/>
              <a:gd name="connsiteX9" fmla="*/ 204216 w 15115867"/>
              <a:gd name="connsiteY9" fmla="*/ 523449 h 1023226"/>
              <a:gd name="connsiteX10" fmla="*/ 219647 w 15115867"/>
              <a:gd name="connsiteY10" fmla="*/ 496684 h 1023226"/>
              <a:gd name="connsiteX11" fmla="*/ 381000 w 15115867"/>
              <a:gd name="connsiteY11" fmla="*/ 496684 h 1023226"/>
              <a:gd name="connsiteX12" fmla="*/ 399288 w 15115867"/>
              <a:gd name="connsiteY12" fmla="*/ 529450 h 1023226"/>
              <a:gd name="connsiteX13" fmla="*/ 399288 w 15115867"/>
              <a:gd name="connsiteY13" fmla="*/ 627748 h 1023226"/>
              <a:gd name="connsiteX14" fmla="*/ 434245 w 15115867"/>
              <a:gd name="connsiteY14" fmla="*/ 688518 h 1023226"/>
              <a:gd name="connsiteX15" fmla="*/ 434054 w 15115867"/>
              <a:gd name="connsiteY15" fmla="*/ 753002 h 1023226"/>
              <a:gd name="connsiteX16" fmla="*/ 492728 w 15115867"/>
              <a:gd name="connsiteY16" fmla="*/ 859682 h 1023226"/>
              <a:gd name="connsiteX17" fmla="*/ 492728 w 15115867"/>
              <a:gd name="connsiteY17" fmla="*/ 944550 h 1023226"/>
              <a:gd name="connsiteX18" fmla="*/ 559118 w 15115867"/>
              <a:gd name="connsiteY18" fmla="*/ 1022655 h 1023226"/>
              <a:gd name="connsiteX19" fmla="*/ 645414 w 15115867"/>
              <a:gd name="connsiteY19" fmla="*/ 1023226 h 1023226"/>
              <a:gd name="connsiteX20" fmla="*/ 688372 w 15115867"/>
              <a:gd name="connsiteY20" fmla="*/ 951789 h 1023226"/>
              <a:gd name="connsiteX21" fmla="*/ 688372 w 15115867"/>
              <a:gd name="connsiteY21" fmla="*/ 897591 h 1023226"/>
              <a:gd name="connsiteX22" fmla="*/ 784479 w 15115867"/>
              <a:gd name="connsiteY22" fmla="*/ 746906 h 1023226"/>
              <a:gd name="connsiteX23" fmla="*/ 784479 w 15115867"/>
              <a:gd name="connsiteY23" fmla="*/ 645846 h 1023226"/>
              <a:gd name="connsiteX24" fmla="*/ 831152 w 15115867"/>
              <a:gd name="connsiteY24" fmla="*/ 572313 h 1023226"/>
              <a:gd name="connsiteX25" fmla="*/ 886968 w 15115867"/>
              <a:gd name="connsiteY25" fmla="*/ 572884 h 1023226"/>
              <a:gd name="connsiteX26" fmla="*/ 979075 w 15115867"/>
              <a:gd name="connsiteY26" fmla="*/ 411816 h 1023226"/>
              <a:gd name="connsiteX27" fmla="*/ 809530 w 15115867"/>
              <a:gd name="connsiteY27" fmla="*/ 411816 h 1023226"/>
              <a:gd name="connsiteX28" fmla="*/ 761333 w 15115867"/>
              <a:gd name="connsiteY28" fmla="*/ 329044 h 1023226"/>
              <a:gd name="connsiteX29" fmla="*/ 761429 w 15115867"/>
              <a:gd name="connsiteY29" fmla="*/ 249034 h 1023226"/>
              <a:gd name="connsiteX30" fmla="*/ 681419 w 15115867"/>
              <a:gd name="connsiteY30" fmla="*/ 137115 h 1023226"/>
              <a:gd name="connsiteX31" fmla="*/ 655511 w 15115867"/>
              <a:gd name="connsiteY31" fmla="*/ 137115 h 1023226"/>
              <a:gd name="connsiteX32" fmla="*/ 487299 w 15115867"/>
              <a:gd name="connsiteY32" fmla="*/ 137115 h 1023226"/>
              <a:gd name="connsiteX33" fmla="*/ 443293 w 15115867"/>
              <a:gd name="connsiteY33" fmla="*/ 213125 h 1023226"/>
              <a:gd name="connsiteX34" fmla="*/ 316421 w 15115867"/>
              <a:gd name="connsiteY34" fmla="*/ 213125 h 1023226"/>
              <a:gd name="connsiteX35" fmla="*/ 265843 w 15115867"/>
              <a:gd name="connsiteY35" fmla="*/ 126733 h 1023226"/>
              <a:gd name="connsiteX36" fmla="*/ 159639 w 15115867"/>
              <a:gd name="connsiteY36" fmla="*/ 126733 h 1023226"/>
              <a:gd name="connsiteX37" fmla="*/ 71914 w 15115867"/>
              <a:gd name="connsiteY37" fmla="*/ 285134 h 1023226"/>
              <a:gd name="connsiteX38" fmla="*/ 71914 w 15115867"/>
              <a:gd name="connsiteY38" fmla="*/ 371430 h 1023226"/>
              <a:gd name="connsiteX39" fmla="*/ 121825 w 15115867"/>
              <a:gd name="connsiteY39" fmla="*/ 452869 h 1023226"/>
              <a:gd name="connsiteX40" fmla="*/ 160687 w 15115867"/>
              <a:gd name="connsiteY40" fmla="*/ 452869 h 1023226"/>
              <a:gd name="connsiteX41" fmla="*/ 173260 w 15115867"/>
              <a:gd name="connsiteY41" fmla="*/ 430009 h 1023226"/>
              <a:gd name="connsiteX42" fmla="*/ 416433 w 15115867"/>
              <a:gd name="connsiteY42" fmla="*/ 430009 h 1023226"/>
              <a:gd name="connsiteX43" fmla="*/ 465392 w 15115867"/>
              <a:gd name="connsiteY43" fmla="*/ 515353 h 1023226"/>
              <a:gd name="connsiteX44" fmla="*/ 465392 w 15115867"/>
              <a:gd name="connsiteY44" fmla="*/ 616413 h 1023226"/>
              <a:gd name="connsiteX45" fmla="*/ 500443 w 15115867"/>
              <a:gd name="connsiteY45" fmla="*/ 676516 h 1023226"/>
              <a:gd name="connsiteX46" fmla="*/ 500443 w 15115867"/>
              <a:gd name="connsiteY46" fmla="*/ 737952 h 1023226"/>
              <a:gd name="connsiteX47" fmla="*/ 563309 w 15115867"/>
              <a:gd name="connsiteY47" fmla="*/ 843204 h 1023226"/>
              <a:gd name="connsiteX48" fmla="*/ 563309 w 15115867"/>
              <a:gd name="connsiteY48" fmla="*/ 907021 h 1023226"/>
              <a:gd name="connsiteX49" fmla="*/ 594932 w 15115867"/>
              <a:gd name="connsiteY49" fmla="*/ 948169 h 1023226"/>
              <a:gd name="connsiteX50" fmla="*/ 609124 w 15115867"/>
              <a:gd name="connsiteY50" fmla="*/ 948169 h 1023226"/>
              <a:gd name="connsiteX51" fmla="*/ 628460 w 15115867"/>
              <a:gd name="connsiteY51" fmla="*/ 916165 h 1023226"/>
              <a:gd name="connsiteX52" fmla="*/ 628460 w 15115867"/>
              <a:gd name="connsiteY52" fmla="*/ 869969 h 1023226"/>
              <a:gd name="connsiteX53" fmla="*/ 717899 w 15115867"/>
              <a:gd name="connsiteY53" fmla="*/ 726903 h 1023226"/>
              <a:gd name="connsiteX54" fmla="*/ 718566 w 15115867"/>
              <a:gd name="connsiteY54" fmla="*/ 615842 h 1023226"/>
              <a:gd name="connsiteX55" fmla="*/ 790956 w 15115867"/>
              <a:gd name="connsiteY55" fmla="*/ 507733 h 1023226"/>
              <a:gd name="connsiteX56" fmla="*/ 843725 w 15115867"/>
              <a:gd name="connsiteY56" fmla="*/ 507447 h 1023226"/>
              <a:gd name="connsiteX57" fmla="*/ 861060 w 15115867"/>
              <a:gd name="connsiteY57" fmla="*/ 479634 h 1023226"/>
              <a:gd name="connsiteX58" fmla="*/ 767239 w 15115867"/>
              <a:gd name="connsiteY58" fmla="*/ 479634 h 1023226"/>
              <a:gd name="connsiteX59" fmla="*/ 691229 w 15115867"/>
              <a:gd name="connsiteY59" fmla="*/ 351047 h 1023226"/>
              <a:gd name="connsiteX60" fmla="*/ 689229 w 15115867"/>
              <a:gd name="connsiteY60" fmla="*/ 270084 h 1023226"/>
              <a:gd name="connsiteX61" fmla="*/ 640271 w 15115867"/>
              <a:gd name="connsiteY61" fmla="*/ 204076 h 1023226"/>
              <a:gd name="connsiteX62" fmla="*/ 532352 w 15115867"/>
              <a:gd name="connsiteY62" fmla="*/ 203124 h 1023226"/>
              <a:gd name="connsiteX63" fmla="*/ 483108 w 15115867"/>
              <a:gd name="connsiteY63" fmla="*/ 288087 h 1023226"/>
              <a:gd name="connsiteX64" fmla="*/ 271082 w 15115867"/>
              <a:gd name="connsiteY64" fmla="*/ 288087 h 1023226"/>
              <a:gd name="connsiteX65" fmla="*/ 227743 w 15115867"/>
              <a:gd name="connsiteY65" fmla="*/ 216459 h 1023226"/>
              <a:gd name="connsiteX66" fmla="*/ 200216 w 15115867"/>
              <a:gd name="connsiteY66" fmla="*/ 216459 h 1023226"/>
              <a:gd name="connsiteX67" fmla="*/ 152019 w 15115867"/>
              <a:gd name="connsiteY67" fmla="*/ 307803 h 1023226"/>
              <a:gd name="connsiteX68" fmla="*/ 150781 w 15115867"/>
              <a:gd name="connsiteY68" fmla="*/ 358667 h 1023226"/>
              <a:gd name="connsiteX69" fmla="*/ 153638 w 15115867"/>
              <a:gd name="connsiteY69" fmla="*/ 363239 h 1023226"/>
              <a:gd name="connsiteX70" fmla="*/ 157353 w 15115867"/>
              <a:gd name="connsiteY70" fmla="*/ 363144 h 1023226"/>
              <a:gd name="connsiteX71" fmla="*/ 161068 w 15115867"/>
              <a:gd name="connsiteY71" fmla="*/ 358667 h 1023226"/>
              <a:gd name="connsiteX72" fmla="*/ 525304 w 15115867"/>
              <a:gd name="connsiteY72" fmla="*/ 358857 h 1023226"/>
              <a:gd name="connsiteX73" fmla="*/ 578739 w 15115867"/>
              <a:gd name="connsiteY73" fmla="*/ 273418 h 1023226"/>
              <a:gd name="connsiteX74" fmla="*/ 607314 w 15115867"/>
              <a:gd name="connsiteY74" fmla="*/ 273418 h 1023226"/>
              <a:gd name="connsiteX75" fmla="*/ 629317 w 15115867"/>
              <a:gd name="connsiteY75" fmla="*/ 302374 h 1023226"/>
              <a:gd name="connsiteX76" fmla="*/ 629317 w 15115867"/>
              <a:gd name="connsiteY76" fmla="*/ 382003 h 1023226"/>
              <a:gd name="connsiteX77" fmla="*/ 704945 w 15115867"/>
              <a:gd name="connsiteY77" fmla="*/ 508971 h 1023226"/>
              <a:gd name="connsiteX78" fmla="*/ 648938 w 15115867"/>
              <a:gd name="connsiteY78" fmla="*/ 593077 h 1023226"/>
              <a:gd name="connsiteX79" fmla="*/ 647510 w 15115867"/>
              <a:gd name="connsiteY79" fmla="*/ 710235 h 1023226"/>
              <a:gd name="connsiteX80" fmla="*/ 603409 w 15115867"/>
              <a:gd name="connsiteY80" fmla="*/ 776529 h 1023226"/>
              <a:gd name="connsiteX81" fmla="*/ 563404 w 15115867"/>
              <a:gd name="connsiteY81" fmla="*/ 709377 h 1023226"/>
              <a:gd name="connsiteX82" fmla="*/ 563404 w 15115867"/>
              <a:gd name="connsiteY82" fmla="*/ 638321 h 1023226"/>
              <a:gd name="connsiteX83" fmla="*/ 537496 w 15115867"/>
              <a:gd name="connsiteY83" fmla="*/ 595935 h 1023226"/>
              <a:gd name="connsiteX84" fmla="*/ 537496 w 15115867"/>
              <a:gd name="connsiteY84" fmla="*/ 496398 h 1023226"/>
              <a:gd name="connsiteX85" fmla="*/ 498824 w 15115867"/>
              <a:gd name="connsiteY85" fmla="*/ 428676 h 1023226"/>
              <a:gd name="connsiteX86" fmla="*/ 581120 w 15115867"/>
              <a:gd name="connsiteY86" fmla="*/ 428676 h 1023226"/>
              <a:gd name="connsiteX87" fmla="*/ 627698 w 15115867"/>
              <a:gd name="connsiteY87" fmla="*/ 503256 h 1023226"/>
              <a:gd name="connsiteX88" fmla="*/ 592550 w 15115867"/>
              <a:gd name="connsiteY88" fmla="*/ 556406 h 1023226"/>
              <a:gd name="connsiteX0" fmla="*/ 15083451 w 15083451"/>
              <a:gd name="connsiteY0" fmla="*/ 5158 h 963549"/>
              <a:gd name="connsiteX1" fmla="*/ 439579 w 15083451"/>
              <a:gd name="connsiteY1" fmla="*/ 0 h 963549"/>
              <a:gd name="connsiteX2" fmla="*/ 399955 w 15083451"/>
              <a:gd name="connsiteY2" fmla="*/ 72009 h 963549"/>
              <a:gd name="connsiteX3" fmla="*/ 351377 w 15083451"/>
              <a:gd name="connsiteY3" fmla="*/ 72390 h 963549"/>
              <a:gd name="connsiteX4" fmla="*/ 307467 w 15083451"/>
              <a:gd name="connsiteY4" fmla="*/ 0 h 963549"/>
              <a:gd name="connsiteX5" fmla="*/ 118967 w 15083451"/>
              <a:gd name="connsiteY5" fmla="*/ 0 h 963549"/>
              <a:gd name="connsiteX6" fmla="*/ 0 w 15083451"/>
              <a:gd name="connsiteY6" fmla="*/ 199739 h 963549"/>
              <a:gd name="connsiteX7" fmla="*/ 0 w 15083451"/>
              <a:gd name="connsiteY7" fmla="*/ 342138 h 963549"/>
              <a:gd name="connsiteX8" fmla="*/ 78296 w 15083451"/>
              <a:gd name="connsiteY8" fmla="*/ 463772 h 963549"/>
              <a:gd name="connsiteX9" fmla="*/ 204216 w 15083451"/>
              <a:gd name="connsiteY9" fmla="*/ 463772 h 963549"/>
              <a:gd name="connsiteX10" fmla="*/ 219647 w 15083451"/>
              <a:gd name="connsiteY10" fmla="*/ 437007 h 963549"/>
              <a:gd name="connsiteX11" fmla="*/ 381000 w 15083451"/>
              <a:gd name="connsiteY11" fmla="*/ 437007 h 963549"/>
              <a:gd name="connsiteX12" fmla="*/ 399288 w 15083451"/>
              <a:gd name="connsiteY12" fmla="*/ 469773 h 963549"/>
              <a:gd name="connsiteX13" fmla="*/ 399288 w 15083451"/>
              <a:gd name="connsiteY13" fmla="*/ 568071 h 963549"/>
              <a:gd name="connsiteX14" fmla="*/ 434245 w 15083451"/>
              <a:gd name="connsiteY14" fmla="*/ 628841 h 963549"/>
              <a:gd name="connsiteX15" fmla="*/ 434054 w 15083451"/>
              <a:gd name="connsiteY15" fmla="*/ 693325 h 963549"/>
              <a:gd name="connsiteX16" fmla="*/ 492728 w 15083451"/>
              <a:gd name="connsiteY16" fmla="*/ 800005 h 963549"/>
              <a:gd name="connsiteX17" fmla="*/ 492728 w 15083451"/>
              <a:gd name="connsiteY17" fmla="*/ 884873 h 963549"/>
              <a:gd name="connsiteX18" fmla="*/ 559118 w 15083451"/>
              <a:gd name="connsiteY18" fmla="*/ 962978 h 963549"/>
              <a:gd name="connsiteX19" fmla="*/ 645414 w 15083451"/>
              <a:gd name="connsiteY19" fmla="*/ 963549 h 963549"/>
              <a:gd name="connsiteX20" fmla="*/ 688372 w 15083451"/>
              <a:gd name="connsiteY20" fmla="*/ 892112 h 963549"/>
              <a:gd name="connsiteX21" fmla="*/ 688372 w 15083451"/>
              <a:gd name="connsiteY21" fmla="*/ 837914 h 963549"/>
              <a:gd name="connsiteX22" fmla="*/ 784479 w 15083451"/>
              <a:gd name="connsiteY22" fmla="*/ 687229 h 963549"/>
              <a:gd name="connsiteX23" fmla="*/ 784479 w 15083451"/>
              <a:gd name="connsiteY23" fmla="*/ 586169 h 963549"/>
              <a:gd name="connsiteX24" fmla="*/ 831152 w 15083451"/>
              <a:gd name="connsiteY24" fmla="*/ 512636 h 963549"/>
              <a:gd name="connsiteX25" fmla="*/ 886968 w 15083451"/>
              <a:gd name="connsiteY25" fmla="*/ 513207 h 963549"/>
              <a:gd name="connsiteX26" fmla="*/ 979075 w 15083451"/>
              <a:gd name="connsiteY26" fmla="*/ 352139 h 963549"/>
              <a:gd name="connsiteX27" fmla="*/ 809530 w 15083451"/>
              <a:gd name="connsiteY27" fmla="*/ 352139 h 963549"/>
              <a:gd name="connsiteX28" fmla="*/ 761333 w 15083451"/>
              <a:gd name="connsiteY28" fmla="*/ 269367 h 963549"/>
              <a:gd name="connsiteX29" fmla="*/ 761429 w 15083451"/>
              <a:gd name="connsiteY29" fmla="*/ 189357 h 963549"/>
              <a:gd name="connsiteX30" fmla="*/ 681419 w 15083451"/>
              <a:gd name="connsiteY30" fmla="*/ 77438 h 963549"/>
              <a:gd name="connsiteX31" fmla="*/ 655511 w 15083451"/>
              <a:gd name="connsiteY31" fmla="*/ 77438 h 963549"/>
              <a:gd name="connsiteX32" fmla="*/ 487299 w 15083451"/>
              <a:gd name="connsiteY32" fmla="*/ 77438 h 963549"/>
              <a:gd name="connsiteX33" fmla="*/ 443293 w 15083451"/>
              <a:gd name="connsiteY33" fmla="*/ 153448 h 963549"/>
              <a:gd name="connsiteX34" fmla="*/ 316421 w 15083451"/>
              <a:gd name="connsiteY34" fmla="*/ 153448 h 963549"/>
              <a:gd name="connsiteX35" fmla="*/ 265843 w 15083451"/>
              <a:gd name="connsiteY35" fmla="*/ 67056 h 963549"/>
              <a:gd name="connsiteX36" fmla="*/ 159639 w 15083451"/>
              <a:gd name="connsiteY36" fmla="*/ 67056 h 963549"/>
              <a:gd name="connsiteX37" fmla="*/ 71914 w 15083451"/>
              <a:gd name="connsiteY37" fmla="*/ 225457 h 963549"/>
              <a:gd name="connsiteX38" fmla="*/ 71914 w 15083451"/>
              <a:gd name="connsiteY38" fmla="*/ 311753 h 963549"/>
              <a:gd name="connsiteX39" fmla="*/ 121825 w 15083451"/>
              <a:gd name="connsiteY39" fmla="*/ 393192 h 963549"/>
              <a:gd name="connsiteX40" fmla="*/ 160687 w 15083451"/>
              <a:gd name="connsiteY40" fmla="*/ 393192 h 963549"/>
              <a:gd name="connsiteX41" fmla="*/ 173260 w 15083451"/>
              <a:gd name="connsiteY41" fmla="*/ 370332 h 963549"/>
              <a:gd name="connsiteX42" fmla="*/ 416433 w 15083451"/>
              <a:gd name="connsiteY42" fmla="*/ 370332 h 963549"/>
              <a:gd name="connsiteX43" fmla="*/ 465392 w 15083451"/>
              <a:gd name="connsiteY43" fmla="*/ 455676 h 963549"/>
              <a:gd name="connsiteX44" fmla="*/ 465392 w 15083451"/>
              <a:gd name="connsiteY44" fmla="*/ 556736 h 963549"/>
              <a:gd name="connsiteX45" fmla="*/ 500443 w 15083451"/>
              <a:gd name="connsiteY45" fmla="*/ 616839 h 963549"/>
              <a:gd name="connsiteX46" fmla="*/ 500443 w 15083451"/>
              <a:gd name="connsiteY46" fmla="*/ 678275 h 963549"/>
              <a:gd name="connsiteX47" fmla="*/ 563309 w 15083451"/>
              <a:gd name="connsiteY47" fmla="*/ 783527 h 963549"/>
              <a:gd name="connsiteX48" fmla="*/ 563309 w 15083451"/>
              <a:gd name="connsiteY48" fmla="*/ 847344 h 963549"/>
              <a:gd name="connsiteX49" fmla="*/ 594932 w 15083451"/>
              <a:gd name="connsiteY49" fmla="*/ 888492 h 963549"/>
              <a:gd name="connsiteX50" fmla="*/ 609124 w 15083451"/>
              <a:gd name="connsiteY50" fmla="*/ 888492 h 963549"/>
              <a:gd name="connsiteX51" fmla="*/ 628460 w 15083451"/>
              <a:gd name="connsiteY51" fmla="*/ 856488 h 963549"/>
              <a:gd name="connsiteX52" fmla="*/ 628460 w 15083451"/>
              <a:gd name="connsiteY52" fmla="*/ 810292 h 963549"/>
              <a:gd name="connsiteX53" fmla="*/ 717899 w 15083451"/>
              <a:gd name="connsiteY53" fmla="*/ 667226 h 963549"/>
              <a:gd name="connsiteX54" fmla="*/ 718566 w 15083451"/>
              <a:gd name="connsiteY54" fmla="*/ 556165 h 963549"/>
              <a:gd name="connsiteX55" fmla="*/ 790956 w 15083451"/>
              <a:gd name="connsiteY55" fmla="*/ 448056 h 963549"/>
              <a:gd name="connsiteX56" fmla="*/ 843725 w 15083451"/>
              <a:gd name="connsiteY56" fmla="*/ 447770 h 963549"/>
              <a:gd name="connsiteX57" fmla="*/ 861060 w 15083451"/>
              <a:gd name="connsiteY57" fmla="*/ 419957 h 963549"/>
              <a:gd name="connsiteX58" fmla="*/ 767239 w 15083451"/>
              <a:gd name="connsiteY58" fmla="*/ 419957 h 963549"/>
              <a:gd name="connsiteX59" fmla="*/ 691229 w 15083451"/>
              <a:gd name="connsiteY59" fmla="*/ 291370 h 963549"/>
              <a:gd name="connsiteX60" fmla="*/ 689229 w 15083451"/>
              <a:gd name="connsiteY60" fmla="*/ 210407 h 963549"/>
              <a:gd name="connsiteX61" fmla="*/ 640271 w 15083451"/>
              <a:gd name="connsiteY61" fmla="*/ 144399 h 963549"/>
              <a:gd name="connsiteX62" fmla="*/ 532352 w 15083451"/>
              <a:gd name="connsiteY62" fmla="*/ 143447 h 963549"/>
              <a:gd name="connsiteX63" fmla="*/ 483108 w 15083451"/>
              <a:gd name="connsiteY63" fmla="*/ 228410 h 963549"/>
              <a:gd name="connsiteX64" fmla="*/ 271082 w 15083451"/>
              <a:gd name="connsiteY64" fmla="*/ 228410 h 963549"/>
              <a:gd name="connsiteX65" fmla="*/ 227743 w 15083451"/>
              <a:gd name="connsiteY65" fmla="*/ 156782 h 963549"/>
              <a:gd name="connsiteX66" fmla="*/ 200216 w 15083451"/>
              <a:gd name="connsiteY66" fmla="*/ 156782 h 963549"/>
              <a:gd name="connsiteX67" fmla="*/ 152019 w 15083451"/>
              <a:gd name="connsiteY67" fmla="*/ 248126 h 963549"/>
              <a:gd name="connsiteX68" fmla="*/ 150781 w 15083451"/>
              <a:gd name="connsiteY68" fmla="*/ 298990 h 963549"/>
              <a:gd name="connsiteX69" fmla="*/ 153638 w 15083451"/>
              <a:gd name="connsiteY69" fmla="*/ 303562 h 963549"/>
              <a:gd name="connsiteX70" fmla="*/ 157353 w 15083451"/>
              <a:gd name="connsiteY70" fmla="*/ 303467 h 963549"/>
              <a:gd name="connsiteX71" fmla="*/ 161068 w 15083451"/>
              <a:gd name="connsiteY71" fmla="*/ 298990 h 963549"/>
              <a:gd name="connsiteX72" fmla="*/ 525304 w 15083451"/>
              <a:gd name="connsiteY72" fmla="*/ 299180 h 963549"/>
              <a:gd name="connsiteX73" fmla="*/ 578739 w 15083451"/>
              <a:gd name="connsiteY73" fmla="*/ 213741 h 963549"/>
              <a:gd name="connsiteX74" fmla="*/ 607314 w 15083451"/>
              <a:gd name="connsiteY74" fmla="*/ 213741 h 963549"/>
              <a:gd name="connsiteX75" fmla="*/ 629317 w 15083451"/>
              <a:gd name="connsiteY75" fmla="*/ 242697 h 963549"/>
              <a:gd name="connsiteX76" fmla="*/ 629317 w 15083451"/>
              <a:gd name="connsiteY76" fmla="*/ 322326 h 963549"/>
              <a:gd name="connsiteX77" fmla="*/ 704945 w 15083451"/>
              <a:gd name="connsiteY77" fmla="*/ 449294 h 963549"/>
              <a:gd name="connsiteX78" fmla="*/ 648938 w 15083451"/>
              <a:gd name="connsiteY78" fmla="*/ 533400 h 963549"/>
              <a:gd name="connsiteX79" fmla="*/ 647510 w 15083451"/>
              <a:gd name="connsiteY79" fmla="*/ 650558 h 963549"/>
              <a:gd name="connsiteX80" fmla="*/ 603409 w 15083451"/>
              <a:gd name="connsiteY80" fmla="*/ 716852 h 963549"/>
              <a:gd name="connsiteX81" fmla="*/ 563404 w 15083451"/>
              <a:gd name="connsiteY81" fmla="*/ 649700 h 963549"/>
              <a:gd name="connsiteX82" fmla="*/ 563404 w 15083451"/>
              <a:gd name="connsiteY82" fmla="*/ 578644 h 963549"/>
              <a:gd name="connsiteX83" fmla="*/ 537496 w 15083451"/>
              <a:gd name="connsiteY83" fmla="*/ 536258 h 963549"/>
              <a:gd name="connsiteX84" fmla="*/ 537496 w 15083451"/>
              <a:gd name="connsiteY84" fmla="*/ 436721 h 963549"/>
              <a:gd name="connsiteX85" fmla="*/ 498824 w 15083451"/>
              <a:gd name="connsiteY85" fmla="*/ 368999 h 963549"/>
              <a:gd name="connsiteX86" fmla="*/ 581120 w 15083451"/>
              <a:gd name="connsiteY86" fmla="*/ 368999 h 963549"/>
              <a:gd name="connsiteX87" fmla="*/ 627698 w 15083451"/>
              <a:gd name="connsiteY87" fmla="*/ 443579 h 963549"/>
              <a:gd name="connsiteX88" fmla="*/ 592550 w 15083451"/>
              <a:gd name="connsiteY88" fmla="*/ 496729 h 963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5083451" h="963549">
                <a:moveTo>
                  <a:pt x="15083451" y="5158"/>
                </a:moveTo>
                <a:lnTo>
                  <a:pt x="439579" y="0"/>
                </a:lnTo>
                <a:lnTo>
                  <a:pt x="399955" y="72009"/>
                </a:lnTo>
                <a:lnTo>
                  <a:pt x="351377" y="72390"/>
                </a:lnTo>
                <a:lnTo>
                  <a:pt x="307467" y="0"/>
                </a:lnTo>
                <a:lnTo>
                  <a:pt x="118967" y="0"/>
                </a:lnTo>
                <a:lnTo>
                  <a:pt x="0" y="199739"/>
                </a:lnTo>
                <a:lnTo>
                  <a:pt x="0" y="342138"/>
                </a:lnTo>
                <a:lnTo>
                  <a:pt x="78296" y="463772"/>
                </a:lnTo>
                <a:lnTo>
                  <a:pt x="204216" y="463772"/>
                </a:lnTo>
                <a:lnTo>
                  <a:pt x="219647" y="437007"/>
                </a:lnTo>
                <a:lnTo>
                  <a:pt x="381000" y="437007"/>
                </a:lnTo>
                <a:lnTo>
                  <a:pt x="399288" y="469773"/>
                </a:lnTo>
                <a:lnTo>
                  <a:pt x="399288" y="568071"/>
                </a:lnTo>
                <a:lnTo>
                  <a:pt x="434245" y="628841"/>
                </a:lnTo>
                <a:cubicBezTo>
                  <a:pt x="434181" y="650336"/>
                  <a:pt x="434118" y="671830"/>
                  <a:pt x="434054" y="693325"/>
                </a:cubicBezTo>
                <a:lnTo>
                  <a:pt x="492728" y="800005"/>
                </a:lnTo>
                <a:lnTo>
                  <a:pt x="492728" y="884873"/>
                </a:lnTo>
                <a:lnTo>
                  <a:pt x="559118" y="962978"/>
                </a:lnTo>
                <a:lnTo>
                  <a:pt x="645414" y="963549"/>
                </a:lnTo>
                <a:lnTo>
                  <a:pt x="688372" y="892112"/>
                </a:lnTo>
                <a:lnTo>
                  <a:pt x="688372" y="837914"/>
                </a:lnTo>
                <a:lnTo>
                  <a:pt x="784479" y="687229"/>
                </a:lnTo>
                <a:lnTo>
                  <a:pt x="784479" y="586169"/>
                </a:lnTo>
                <a:lnTo>
                  <a:pt x="831152" y="512636"/>
                </a:lnTo>
                <a:lnTo>
                  <a:pt x="886968" y="513207"/>
                </a:lnTo>
                <a:lnTo>
                  <a:pt x="979075" y="352139"/>
                </a:lnTo>
                <a:lnTo>
                  <a:pt x="809530" y="352139"/>
                </a:lnTo>
                <a:lnTo>
                  <a:pt x="761333" y="269367"/>
                </a:lnTo>
                <a:lnTo>
                  <a:pt x="761429" y="189357"/>
                </a:lnTo>
                <a:lnTo>
                  <a:pt x="681419" y="77438"/>
                </a:lnTo>
                <a:lnTo>
                  <a:pt x="655511" y="77438"/>
                </a:lnTo>
                <a:lnTo>
                  <a:pt x="487299" y="77438"/>
                </a:lnTo>
                <a:lnTo>
                  <a:pt x="443293" y="153448"/>
                </a:lnTo>
                <a:lnTo>
                  <a:pt x="316421" y="153448"/>
                </a:lnTo>
                <a:lnTo>
                  <a:pt x="265843" y="67056"/>
                </a:lnTo>
                <a:lnTo>
                  <a:pt x="159639" y="67056"/>
                </a:lnTo>
                <a:lnTo>
                  <a:pt x="71914" y="225457"/>
                </a:lnTo>
                <a:lnTo>
                  <a:pt x="71914" y="311753"/>
                </a:lnTo>
                <a:lnTo>
                  <a:pt x="121825" y="393192"/>
                </a:lnTo>
                <a:lnTo>
                  <a:pt x="160687" y="393192"/>
                </a:lnTo>
                <a:lnTo>
                  <a:pt x="173260" y="370332"/>
                </a:lnTo>
                <a:lnTo>
                  <a:pt x="416433" y="370332"/>
                </a:lnTo>
                <a:lnTo>
                  <a:pt x="465392" y="455676"/>
                </a:lnTo>
                <a:lnTo>
                  <a:pt x="465392" y="556736"/>
                </a:lnTo>
                <a:lnTo>
                  <a:pt x="500443" y="616839"/>
                </a:lnTo>
                <a:lnTo>
                  <a:pt x="500443" y="678275"/>
                </a:lnTo>
                <a:lnTo>
                  <a:pt x="563309" y="783527"/>
                </a:lnTo>
                <a:lnTo>
                  <a:pt x="563309" y="847344"/>
                </a:lnTo>
                <a:lnTo>
                  <a:pt x="594932" y="888492"/>
                </a:lnTo>
                <a:lnTo>
                  <a:pt x="609124" y="888492"/>
                </a:lnTo>
                <a:lnTo>
                  <a:pt x="628460" y="856488"/>
                </a:lnTo>
                <a:lnTo>
                  <a:pt x="628460" y="810292"/>
                </a:lnTo>
                <a:lnTo>
                  <a:pt x="717899" y="667226"/>
                </a:lnTo>
                <a:cubicBezTo>
                  <a:pt x="718121" y="630206"/>
                  <a:pt x="718344" y="593185"/>
                  <a:pt x="718566" y="556165"/>
                </a:cubicBezTo>
                <a:lnTo>
                  <a:pt x="790956" y="448056"/>
                </a:lnTo>
                <a:lnTo>
                  <a:pt x="843725" y="447770"/>
                </a:lnTo>
                <a:lnTo>
                  <a:pt x="861060" y="419957"/>
                </a:lnTo>
                <a:lnTo>
                  <a:pt x="767239" y="419957"/>
                </a:lnTo>
                <a:lnTo>
                  <a:pt x="691229" y="291370"/>
                </a:lnTo>
                <a:cubicBezTo>
                  <a:pt x="690562" y="264382"/>
                  <a:pt x="689896" y="237395"/>
                  <a:pt x="689229" y="210407"/>
                </a:cubicBezTo>
                <a:lnTo>
                  <a:pt x="640271" y="144399"/>
                </a:lnTo>
                <a:lnTo>
                  <a:pt x="532352" y="143447"/>
                </a:lnTo>
                <a:lnTo>
                  <a:pt x="483108" y="228410"/>
                </a:lnTo>
                <a:lnTo>
                  <a:pt x="271082" y="228410"/>
                </a:lnTo>
                <a:lnTo>
                  <a:pt x="227743" y="156782"/>
                </a:lnTo>
                <a:lnTo>
                  <a:pt x="200216" y="156782"/>
                </a:lnTo>
                <a:lnTo>
                  <a:pt x="152019" y="248126"/>
                </a:lnTo>
                <a:cubicBezTo>
                  <a:pt x="151606" y="265081"/>
                  <a:pt x="151194" y="282035"/>
                  <a:pt x="150781" y="298990"/>
                </a:cubicBezTo>
                <a:lnTo>
                  <a:pt x="153638" y="303562"/>
                </a:lnTo>
                <a:lnTo>
                  <a:pt x="157353" y="303467"/>
                </a:lnTo>
                <a:lnTo>
                  <a:pt x="161068" y="298990"/>
                </a:lnTo>
                <a:lnTo>
                  <a:pt x="525304" y="299180"/>
                </a:lnTo>
                <a:lnTo>
                  <a:pt x="578739" y="213741"/>
                </a:lnTo>
                <a:lnTo>
                  <a:pt x="607314" y="213741"/>
                </a:lnTo>
                <a:lnTo>
                  <a:pt x="629317" y="242697"/>
                </a:lnTo>
                <a:lnTo>
                  <a:pt x="629317" y="322326"/>
                </a:lnTo>
                <a:lnTo>
                  <a:pt x="704945" y="449294"/>
                </a:lnTo>
                <a:lnTo>
                  <a:pt x="648938" y="533400"/>
                </a:lnTo>
                <a:lnTo>
                  <a:pt x="647510" y="650558"/>
                </a:lnTo>
                <a:lnTo>
                  <a:pt x="603409" y="716852"/>
                </a:lnTo>
                <a:lnTo>
                  <a:pt x="563404" y="649700"/>
                </a:lnTo>
                <a:lnTo>
                  <a:pt x="563404" y="578644"/>
                </a:lnTo>
                <a:lnTo>
                  <a:pt x="537496" y="536258"/>
                </a:lnTo>
                <a:lnTo>
                  <a:pt x="537496" y="436721"/>
                </a:lnTo>
                <a:lnTo>
                  <a:pt x="498824" y="368999"/>
                </a:lnTo>
                <a:lnTo>
                  <a:pt x="581120" y="368999"/>
                </a:lnTo>
                <a:lnTo>
                  <a:pt x="627698" y="443579"/>
                </a:lnTo>
                <a:lnTo>
                  <a:pt x="592550" y="496729"/>
                </a:lnTo>
              </a:path>
            </a:pathLst>
          </a:custGeom>
          <a:noFill/>
          <a:ln w="7144" cap="flat">
            <a:solidFill>
              <a:srgbClr val="E63C2B"/>
            </a:solidFill>
            <a:prstDash val="solid"/>
            <a:miter/>
          </a:ln>
        </p:spPr>
        <p:txBody>
          <a:bodyPr rtlCol="0" anchor="ctr"/>
          <a:lstStyle/>
          <a:p>
            <a:endParaRPr lang="en-US" dirty="0"/>
          </a:p>
        </p:txBody>
      </p:sp>
      <p:sp>
        <p:nvSpPr>
          <p:cNvPr id="33" name="Rectangle 32">
            <a:extLst>
              <a:ext uri="{FF2B5EF4-FFF2-40B4-BE49-F238E27FC236}">
                <a16:creationId xmlns:a16="http://schemas.microsoft.com/office/drawing/2014/main" id="{940B27B1-9BEE-85F0-5F8D-2FE6D5DDD203}"/>
              </a:ext>
            </a:extLst>
          </p:cNvPr>
          <p:cNvSpPr/>
          <p:nvPr userDrawn="1"/>
        </p:nvSpPr>
        <p:spPr>
          <a:xfrm>
            <a:off x="501343" y="857543"/>
            <a:ext cx="432048" cy="72008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dirty="0">
              <a:solidFill>
                <a:schemeClr val="tx1"/>
              </a:solidFill>
            </a:endParaRPr>
          </a:p>
        </p:txBody>
      </p:sp>
      <p:sp>
        <p:nvSpPr>
          <p:cNvPr id="34" name="Rectangle 33">
            <a:extLst>
              <a:ext uri="{FF2B5EF4-FFF2-40B4-BE49-F238E27FC236}">
                <a16:creationId xmlns:a16="http://schemas.microsoft.com/office/drawing/2014/main" id="{4A1B3B9E-600F-FC15-707B-431B65AD49C7}"/>
              </a:ext>
            </a:extLst>
          </p:cNvPr>
          <p:cNvSpPr/>
          <p:nvPr userDrawn="1"/>
        </p:nvSpPr>
        <p:spPr>
          <a:xfrm>
            <a:off x="380693" y="914693"/>
            <a:ext cx="432048" cy="72008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dirty="0">
              <a:solidFill>
                <a:schemeClr val="tx1"/>
              </a:solidFill>
            </a:endParaRPr>
          </a:p>
        </p:txBody>
      </p:sp>
      <p:sp>
        <p:nvSpPr>
          <p:cNvPr id="35" name="Rectangle 34">
            <a:extLst>
              <a:ext uri="{FF2B5EF4-FFF2-40B4-BE49-F238E27FC236}">
                <a16:creationId xmlns:a16="http://schemas.microsoft.com/office/drawing/2014/main" id="{ED1B1B81-36CD-9D78-49C8-71B7E7E54A6F}"/>
              </a:ext>
            </a:extLst>
          </p:cNvPr>
          <p:cNvSpPr/>
          <p:nvPr userDrawn="1"/>
        </p:nvSpPr>
        <p:spPr>
          <a:xfrm>
            <a:off x="69295" y="867068"/>
            <a:ext cx="362505" cy="72008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dirty="0">
              <a:solidFill>
                <a:schemeClr val="tx1"/>
              </a:solidFill>
            </a:endParaRPr>
          </a:p>
        </p:txBody>
      </p:sp>
      <p:pic>
        <p:nvPicPr>
          <p:cNvPr id="3" name="Picture 2">
            <a:extLst>
              <a:ext uri="{FF2B5EF4-FFF2-40B4-BE49-F238E27FC236}">
                <a16:creationId xmlns:a16="http://schemas.microsoft.com/office/drawing/2014/main" id="{E5342909-EEA3-22BC-20EC-DD8352F176C2}"/>
              </a:ext>
            </a:extLst>
          </p:cNvPr>
          <p:cNvPicPr>
            <a:picLocks noChangeAspect="1"/>
          </p:cNvPicPr>
          <p:nvPr userDrawn="1"/>
        </p:nvPicPr>
        <p:blipFill>
          <a:blip r:embed="rId35" cstate="email">
            <a:extLst>
              <a:ext uri="{28A0092B-C50C-407E-A947-70E740481C1C}">
                <a14:useLocalDpi xmlns:a14="http://schemas.microsoft.com/office/drawing/2010/main"/>
              </a:ext>
            </a:extLst>
          </a:blip>
          <a:stretch>
            <a:fillRect/>
          </a:stretch>
        </p:blipFill>
        <p:spPr>
          <a:xfrm>
            <a:off x="10516798" y="260004"/>
            <a:ext cx="1428987" cy="973735"/>
          </a:xfrm>
          <a:prstGeom prst="rect">
            <a:avLst/>
          </a:prstGeom>
        </p:spPr>
      </p:pic>
    </p:spTree>
    <p:extLst>
      <p:ext uri="{BB962C8B-B14F-4D97-AF65-F5344CB8AC3E}">
        <p14:creationId xmlns:p14="http://schemas.microsoft.com/office/powerpoint/2010/main" val="1470881603"/>
      </p:ext>
    </p:extLst>
  </p:cSld>
  <p:clrMap bg1="lt1" tx1="dk1" bg2="lt2" tx2="dk2" accent1="accent1" accent2="accent2" accent3="accent3" accent4="accent4" accent5="accent5" accent6="accent6" hlink="hlink" folHlink="folHlink"/>
  <p:sldLayoutIdLst>
    <p:sldLayoutId id="2147483730" r:id="rId1"/>
    <p:sldLayoutId id="2147483744" r:id="rId2"/>
    <p:sldLayoutId id="2147483747" r:id="rId3"/>
    <p:sldLayoutId id="2147483753" r:id="rId4"/>
    <p:sldLayoutId id="2147483757" r:id="rId5"/>
    <p:sldLayoutId id="2147483808" r:id="rId6"/>
    <p:sldLayoutId id="2147483806" r:id="rId7"/>
    <p:sldLayoutId id="2147483807" r:id="rId8"/>
    <p:sldLayoutId id="2147483750" r:id="rId9"/>
    <p:sldLayoutId id="2147483756" r:id="rId10"/>
    <p:sldLayoutId id="2147483749" r:id="rId11"/>
    <p:sldLayoutId id="2147483752" r:id="rId12"/>
    <p:sldLayoutId id="2147483779" r:id="rId13"/>
    <p:sldLayoutId id="2147483755" r:id="rId14"/>
    <p:sldLayoutId id="2147483776" r:id="rId15"/>
    <p:sldLayoutId id="2147483778" r:id="rId16"/>
    <p:sldLayoutId id="2147483751" r:id="rId17"/>
    <p:sldLayoutId id="2147483739" r:id="rId18"/>
    <p:sldLayoutId id="2147483734" r:id="rId19"/>
    <p:sldLayoutId id="2147483745" r:id="rId20"/>
    <p:sldLayoutId id="2147483728" r:id="rId21"/>
    <p:sldLayoutId id="2147483746" r:id="rId22"/>
    <p:sldLayoutId id="2147483736" r:id="rId23"/>
    <p:sldLayoutId id="2147483738" r:id="rId24"/>
    <p:sldLayoutId id="2147483740" r:id="rId25"/>
    <p:sldLayoutId id="2147483732" r:id="rId26"/>
    <p:sldLayoutId id="2147483733" r:id="rId27"/>
    <p:sldLayoutId id="2147483743" r:id="rId28"/>
    <p:sldLayoutId id="2147483809" r:id="rId29"/>
    <p:sldLayoutId id="2147483810" r:id="rId30"/>
  </p:sldLayoutIdLst>
  <p:hf hdr="0" ftr="0" dt="0"/>
  <p:txStyles>
    <p:titleStyle>
      <a:lvl1pPr algn="l" defTabSz="779173" rtl="0" eaLnBrk="1" latinLnBrk="0" hangingPunct="1">
        <a:spcBef>
          <a:spcPct val="0"/>
        </a:spcBef>
        <a:buNone/>
        <a:defRPr sz="2800" b="1" i="0" kern="1200" cap="none" spc="0" baseline="0">
          <a:solidFill>
            <a:schemeClr val="tx1"/>
          </a:solidFill>
          <a:latin typeface="Apex New Bold" panose="02010600040501010103" pitchFamily="2" charset="77"/>
          <a:ea typeface="Apex New Bold" panose="02010600040501010103" pitchFamily="2" charset="77"/>
          <a:cs typeface="+mj-cs"/>
        </a:defRPr>
      </a:lvl1pPr>
    </p:titleStyle>
    <p:bodyStyle>
      <a:lvl1pPr marL="0" indent="0" algn="l" defTabSz="779173" rtl="0" eaLnBrk="1" latinLnBrk="0" hangingPunct="1">
        <a:lnSpc>
          <a:spcPct val="110000"/>
        </a:lnSpc>
        <a:spcBef>
          <a:spcPts val="1023"/>
        </a:spcBef>
        <a:spcAft>
          <a:spcPts val="341"/>
        </a:spcAft>
        <a:buFont typeface="Arial" pitchFamily="34" charset="0"/>
        <a:buNone/>
        <a:defRPr sz="2000" kern="1200">
          <a:solidFill>
            <a:schemeClr val="accent5"/>
          </a:solidFill>
          <a:latin typeface="+mn-lt"/>
          <a:ea typeface="+mn-ea"/>
          <a:cs typeface="+mn-cs"/>
        </a:defRPr>
      </a:lvl1pPr>
      <a:lvl2pPr marL="228612" indent="-142037" algn="l" defTabSz="779173" rtl="0" eaLnBrk="1" latinLnBrk="0" hangingPunct="1">
        <a:lnSpc>
          <a:spcPct val="110000"/>
        </a:lnSpc>
        <a:spcBef>
          <a:spcPts val="171"/>
        </a:spcBef>
        <a:spcAft>
          <a:spcPts val="171"/>
        </a:spcAft>
        <a:buFont typeface="Arial" pitchFamily="34" charset="0"/>
        <a:buChar char="•"/>
        <a:defRPr sz="1800" kern="1200">
          <a:solidFill>
            <a:schemeClr val="tx1">
              <a:lumMod val="50000"/>
              <a:lumOff val="50000"/>
            </a:schemeClr>
          </a:solidFill>
          <a:latin typeface="+mn-lt"/>
          <a:ea typeface="+mn-ea"/>
          <a:cs typeface="+mn-cs"/>
        </a:defRPr>
      </a:lvl2pPr>
      <a:lvl3pPr marL="531623" indent="-160976" algn="l" defTabSz="779173" rtl="0" eaLnBrk="1" latinLnBrk="0" hangingPunct="1">
        <a:lnSpc>
          <a:spcPct val="110000"/>
        </a:lnSpc>
        <a:spcBef>
          <a:spcPts val="85"/>
        </a:spcBef>
        <a:spcAft>
          <a:spcPts val="171"/>
        </a:spcAft>
        <a:buFont typeface="Arial" pitchFamily="34" charset="0"/>
        <a:buChar char="›"/>
        <a:defRPr sz="1600" kern="1200">
          <a:solidFill>
            <a:schemeClr val="tx1">
              <a:lumMod val="50000"/>
              <a:lumOff val="50000"/>
            </a:schemeClr>
          </a:solidFill>
          <a:latin typeface="+mn-lt"/>
          <a:ea typeface="+mn-ea"/>
          <a:cs typeface="+mn-cs"/>
        </a:defRPr>
      </a:lvl3pPr>
      <a:lvl4pPr marL="764293" indent="-155565" algn="l" defTabSz="779173" rtl="0" eaLnBrk="1" latinLnBrk="0" hangingPunct="1">
        <a:lnSpc>
          <a:spcPct val="110000"/>
        </a:lnSpc>
        <a:spcBef>
          <a:spcPts val="85"/>
        </a:spcBef>
        <a:spcAft>
          <a:spcPts val="171"/>
        </a:spcAft>
        <a:buFont typeface="Arial" pitchFamily="34" charset="0"/>
        <a:buChar char="–"/>
        <a:defRPr sz="1400" kern="1200">
          <a:solidFill>
            <a:schemeClr val="tx1">
              <a:lumMod val="50000"/>
              <a:lumOff val="50000"/>
            </a:schemeClr>
          </a:solidFill>
          <a:latin typeface="+mn-lt"/>
          <a:ea typeface="+mn-ea"/>
          <a:cs typeface="+mn-cs"/>
        </a:defRPr>
      </a:lvl4pPr>
      <a:lvl5pPr marL="1078126" indent="-156917" algn="l" defTabSz="779173" rtl="0" eaLnBrk="1" latinLnBrk="0" hangingPunct="1">
        <a:lnSpc>
          <a:spcPct val="110000"/>
        </a:lnSpc>
        <a:spcBef>
          <a:spcPts val="85"/>
        </a:spcBef>
        <a:spcAft>
          <a:spcPts val="171"/>
        </a:spcAft>
        <a:buFont typeface="Arial" pitchFamily="34" charset="0"/>
        <a:buChar char="»"/>
        <a:defRPr sz="1400" kern="1200">
          <a:solidFill>
            <a:schemeClr val="tx1">
              <a:lumMod val="50000"/>
              <a:lumOff val="50000"/>
            </a:schemeClr>
          </a:solidFill>
          <a:latin typeface="+mn-lt"/>
          <a:ea typeface="+mn-ea"/>
          <a:cs typeface="+mn-cs"/>
        </a:defRPr>
      </a:lvl5pPr>
      <a:lvl6pPr marL="2142725"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6pPr>
      <a:lvl7pPr marL="2532312"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7pPr>
      <a:lvl8pPr marL="2921898"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8pPr>
      <a:lvl9pPr marL="3311484"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9pPr>
    </p:bodyStyle>
    <p:otherStyle>
      <a:defPPr>
        <a:defRPr lang="en-US"/>
      </a:defPPr>
      <a:lvl1pPr marL="0" algn="l" defTabSz="779173" rtl="0" eaLnBrk="1" latinLnBrk="0" hangingPunct="1">
        <a:defRPr sz="1534" kern="1200">
          <a:solidFill>
            <a:schemeClr val="tx1"/>
          </a:solidFill>
          <a:latin typeface="+mn-lt"/>
          <a:ea typeface="+mn-ea"/>
          <a:cs typeface="+mn-cs"/>
        </a:defRPr>
      </a:lvl1pPr>
      <a:lvl2pPr marL="389586" algn="l" defTabSz="779173" rtl="0" eaLnBrk="1" latinLnBrk="0" hangingPunct="1">
        <a:defRPr sz="1534" kern="1200">
          <a:solidFill>
            <a:schemeClr val="tx1"/>
          </a:solidFill>
          <a:latin typeface="+mn-lt"/>
          <a:ea typeface="+mn-ea"/>
          <a:cs typeface="+mn-cs"/>
        </a:defRPr>
      </a:lvl2pPr>
      <a:lvl3pPr marL="779173" algn="l" defTabSz="779173" rtl="0" eaLnBrk="1" latinLnBrk="0" hangingPunct="1">
        <a:defRPr sz="1534" kern="1200">
          <a:solidFill>
            <a:schemeClr val="tx1"/>
          </a:solidFill>
          <a:latin typeface="+mn-lt"/>
          <a:ea typeface="+mn-ea"/>
          <a:cs typeface="+mn-cs"/>
        </a:defRPr>
      </a:lvl3pPr>
      <a:lvl4pPr marL="1168759" algn="l" defTabSz="779173" rtl="0" eaLnBrk="1" latinLnBrk="0" hangingPunct="1">
        <a:defRPr sz="1534" kern="1200">
          <a:solidFill>
            <a:schemeClr val="tx1"/>
          </a:solidFill>
          <a:latin typeface="+mn-lt"/>
          <a:ea typeface="+mn-ea"/>
          <a:cs typeface="+mn-cs"/>
        </a:defRPr>
      </a:lvl4pPr>
      <a:lvl5pPr marL="1558345" algn="l" defTabSz="779173" rtl="0" eaLnBrk="1" latinLnBrk="0" hangingPunct="1">
        <a:defRPr sz="1534" kern="1200">
          <a:solidFill>
            <a:schemeClr val="tx1"/>
          </a:solidFill>
          <a:latin typeface="+mn-lt"/>
          <a:ea typeface="+mn-ea"/>
          <a:cs typeface="+mn-cs"/>
        </a:defRPr>
      </a:lvl5pPr>
      <a:lvl6pPr marL="1947932" algn="l" defTabSz="779173" rtl="0" eaLnBrk="1" latinLnBrk="0" hangingPunct="1">
        <a:defRPr sz="1534" kern="1200">
          <a:solidFill>
            <a:schemeClr val="tx1"/>
          </a:solidFill>
          <a:latin typeface="+mn-lt"/>
          <a:ea typeface="+mn-ea"/>
          <a:cs typeface="+mn-cs"/>
        </a:defRPr>
      </a:lvl6pPr>
      <a:lvl7pPr marL="2337518" algn="l" defTabSz="779173" rtl="0" eaLnBrk="1" latinLnBrk="0" hangingPunct="1">
        <a:defRPr sz="1534" kern="1200">
          <a:solidFill>
            <a:schemeClr val="tx1"/>
          </a:solidFill>
          <a:latin typeface="+mn-lt"/>
          <a:ea typeface="+mn-ea"/>
          <a:cs typeface="+mn-cs"/>
        </a:defRPr>
      </a:lvl7pPr>
      <a:lvl8pPr marL="2727104" algn="l" defTabSz="779173" rtl="0" eaLnBrk="1" latinLnBrk="0" hangingPunct="1">
        <a:defRPr sz="1534" kern="1200">
          <a:solidFill>
            <a:schemeClr val="tx1"/>
          </a:solidFill>
          <a:latin typeface="+mn-lt"/>
          <a:ea typeface="+mn-ea"/>
          <a:cs typeface="+mn-cs"/>
        </a:defRPr>
      </a:lvl8pPr>
      <a:lvl9pPr marL="3116691" algn="l" defTabSz="779173" rtl="0" eaLnBrk="1" latinLnBrk="0" hangingPunct="1">
        <a:defRPr sz="1534"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0" userDrawn="1">
          <p15:clr>
            <a:srgbClr val="F26B43"/>
          </p15:clr>
        </p15:guide>
        <p15:guide id="4" orient="horz" pos="4156" userDrawn="1">
          <p15:clr>
            <a:srgbClr val="F26B43"/>
          </p15:clr>
        </p15:guide>
        <p15:guide id="5" orient="horz" pos="2432" userDrawn="1">
          <p15:clr>
            <a:srgbClr val="F26B43"/>
          </p15:clr>
        </p15:guide>
        <p15:guide id="7" orient="horz" pos="9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9"/>
            </p:custDataLst>
            <p:extLst>
              <p:ext uri="{D42A27DB-BD31-4B8C-83A1-F6EECF244321}">
                <p14:modId xmlns:p14="http://schemas.microsoft.com/office/powerpoint/2010/main" val="2489788335"/>
              </p:ext>
            </p:ext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name="think-cell Slide" r:id="rId30" imgW="421" imgH="420" progId="TCLayout.ActiveDocument.1">
                  <p:embed/>
                </p:oleObj>
              </mc:Choice>
              <mc:Fallback>
                <p:oleObj name="think-cell Slide" r:id="rId30" imgW="421" imgH="420" progId="TCLayout.ActiveDocument.1">
                  <p:embed/>
                  <p:pic>
                    <p:nvPicPr>
                      <p:cNvPr id="4" name="Object 3" hidden="1"/>
                      <p:cNvPicPr/>
                      <p:nvPr/>
                    </p:nvPicPr>
                    <p:blipFill>
                      <a:blip r:embed="rId31"/>
                      <a:stretch>
                        <a:fillRect/>
                      </a:stretch>
                    </p:blipFill>
                    <p:spPr>
                      <a:xfrm>
                        <a:off x="2119" y="1591"/>
                        <a:ext cx="2116" cy="1587"/>
                      </a:xfrm>
                      <a:prstGeom prst="rect">
                        <a:avLst/>
                      </a:prstGeom>
                    </p:spPr>
                  </p:pic>
                </p:oleObj>
              </mc:Fallback>
            </mc:AlternateContent>
          </a:graphicData>
        </a:graphic>
      </p:graphicFrame>
      <p:grpSp>
        <p:nvGrpSpPr>
          <p:cNvPr id="208" name="Group 207">
            <a:extLst>
              <a:ext uri="{FF2B5EF4-FFF2-40B4-BE49-F238E27FC236}">
                <a16:creationId xmlns:a16="http://schemas.microsoft.com/office/drawing/2014/main" id="{FC8C16CD-EABE-B174-F203-60F2C5DDB2BD}"/>
              </a:ext>
            </a:extLst>
          </p:cNvPr>
          <p:cNvGrpSpPr/>
          <p:nvPr userDrawn="1"/>
        </p:nvGrpSpPr>
        <p:grpSpPr>
          <a:xfrm>
            <a:off x="10522168" y="260005"/>
            <a:ext cx="1431967" cy="973734"/>
            <a:chOff x="10366157" y="302263"/>
            <a:chExt cx="1394705" cy="948396"/>
          </a:xfrm>
        </p:grpSpPr>
        <p:sp>
          <p:nvSpPr>
            <p:cNvPr id="209" name="object 28">
              <a:extLst>
                <a:ext uri="{FF2B5EF4-FFF2-40B4-BE49-F238E27FC236}">
                  <a16:creationId xmlns:a16="http://schemas.microsoft.com/office/drawing/2014/main" id="{6E773E17-8EE7-2EBB-C07D-470AB8BA4F8C}"/>
                </a:ext>
              </a:extLst>
            </p:cNvPr>
            <p:cNvSpPr/>
            <p:nvPr/>
          </p:nvSpPr>
          <p:spPr>
            <a:xfrm>
              <a:off x="10366157" y="638781"/>
              <a:ext cx="370938" cy="21416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
                  </a:lnTo>
                  <a:lnTo>
                    <a:pt x="7201" y="21600"/>
                  </a:lnTo>
                  <a:lnTo>
                    <a:pt x="14400" y="21600"/>
                  </a:lnTo>
                  <a:lnTo>
                    <a:pt x="21600" y="0"/>
                  </a:lnTo>
                  <a:close/>
                </a:path>
              </a:pathLst>
            </a:custGeom>
            <a:solidFill>
              <a:srgbClr val="85BD3E"/>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210" name="object 29">
              <a:extLst>
                <a:ext uri="{FF2B5EF4-FFF2-40B4-BE49-F238E27FC236}">
                  <a16:creationId xmlns:a16="http://schemas.microsoft.com/office/drawing/2014/main" id="{A9BBCCA1-D2C9-0073-8150-EF7EC50A2649}"/>
                </a:ext>
              </a:extLst>
            </p:cNvPr>
            <p:cNvSpPr/>
            <p:nvPr/>
          </p:nvSpPr>
          <p:spPr>
            <a:xfrm>
              <a:off x="10595698" y="638779"/>
              <a:ext cx="706747" cy="611880"/>
            </a:xfrm>
            <a:custGeom>
              <a:avLst/>
              <a:gdLst/>
              <a:ahLst/>
              <a:cxnLst>
                <a:cxn ang="0">
                  <a:pos x="wd2" y="hd2"/>
                </a:cxn>
                <a:cxn ang="5400000">
                  <a:pos x="wd2" y="hd2"/>
                </a:cxn>
                <a:cxn ang="10800000">
                  <a:pos x="wd2" y="hd2"/>
                </a:cxn>
                <a:cxn ang="16200000">
                  <a:pos x="wd2" y="hd2"/>
                </a:cxn>
              </a:cxnLst>
              <a:rect l="0" t="0" r="r" b="b"/>
              <a:pathLst>
                <a:path w="21600" h="21600" extrusionOk="0">
                  <a:moveTo>
                    <a:pt x="17818" y="0"/>
                  </a:moveTo>
                  <a:lnTo>
                    <a:pt x="7021" y="1"/>
                  </a:lnTo>
                  <a:lnTo>
                    <a:pt x="0" y="14036"/>
                  </a:lnTo>
                  <a:lnTo>
                    <a:pt x="3782" y="21600"/>
                  </a:lnTo>
                  <a:lnTo>
                    <a:pt x="10800" y="7560"/>
                  </a:lnTo>
                  <a:lnTo>
                    <a:pt x="21600" y="7560"/>
                  </a:lnTo>
                  <a:lnTo>
                    <a:pt x="17818"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grpSp>
          <p:nvGrpSpPr>
            <p:cNvPr id="211" name="object 30">
              <a:extLst>
                <a:ext uri="{FF2B5EF4-FFF2-40B4-BE49-F238E27FC236}">
                  <a16:creationId xmlns:a16="http://schemas.microsoft.com/office/drawing/2014/main" id="{C63CE11A-7B41-ADC7-F175-47E897852661}"/>
                </a:ext>
              </a:extLst>
            </p:cNvPr>
            <p:cNvGrpSpPr/>
            <p:nvPr/>
          </p:nvGrpSpPr>
          <p:grpSpPr>
            <a:xfrm>
              <a:off x="10674915" y="302263"/>
              <a:ext cx="1085947" cy="122368"/>
              <a:chOff x="-1" y="-1"/>
              <a:chExt cx="1085945" cy="122366"/>
            </a:xfrm>
          </p:grpSpPr>
          <p:sp>
            <p:nvSpPr>
              <p:cNvPr id="212" name="Shape">
                <a:extLst>
                  <a:ext uri="{FF2B5EF4-FFF2-40B4-BE49-F238E27FC236}">
                    <a16:creationId xmlns:a16="http://schemas.microsoft.com/office/drawing/2014/main" id="{F612E393-F414-DC88-2045-14DA35B327CA}"/>
                  </a:ext>
                </a:extLst>
              </p:cNvPr>
              <p:cNvSpPr/>
              <p:nvPr/>
            </p:nvSpPr>
            <p:spPr>
              <a:xfrm>
                <a:off x="126364" y="0"/>
                <a:ext cx="106113" cy="122366"/>
              </a:xfrm>
              <a:custGeom>
                <a:avLst/>
                <a:gdLst/>
                <a:ahLst/>
                <a:cxnLst>
                  <a:cxn ang="0">
                    <a:pos x="wd2" y="hd2"/>
                  </a:cxn>
                  <a:cxn ang="5400000">
                    <a:pos x="wd2" y="hd2"/>
                  </a:cxn>
                  <a:cxn ang="10800000">
                    <a:pos x="wd2" y="hd2"/>
                  </a:cxn>
                  <a:cxn ang="16200000">
                    <a:pos x="wd2" y="hd2"/>
                  </a:cxn>
                </a:cxnLst>
                <a:rect l="0" t="0" r="r" b="b"/>
                <a:pathLst>
                  <a:path w="21600" h="21600" extrusionOk="0">
                    <a:moveTo>
                      <a:pt x="14785" y="0"/>
                    </a:moveTo>
                    <a:lnTo>
                      <a:pt x="0" y="0"/>
                    </a:lnTo>
                    <a:lnTo>
                      <a:pt x="0" y="21600"/>
                    </a:lnTo>
                    <a:lnTo>
                      <a:pt x="6229" y="21600"/>
                    </a:lnTo>
                    <a:lnTo>
                      <a:pt x="6229" y="13166"/>
                    </a:lnTo>
                    <a:lnTo>
                      <a:pt x="19299" y="13166"/>
                    </a:lnTo>
                    <a:lnTo>
                      <a:pt x="18631" y="12161"/>
                    </a:lnTo>
                    <a:lnTo>
                      <a:pt x="19931" y="11209"/>
                    </a:lnTo>
                    <a:lnTo>
                      <a:pt x="20931" y="10011"/>
                    </a:lnTo>
                    <a:lnTo>
                      <a:pt x="21573" y="8618"/>
                    </a:lnTo>
                    <a:lnTo>
                      <a:pt x="21600" y="8438"/>
                    </a:lnTo>
                    <a:lnTo>
                      <a:pt x="6229" y="8438"/>
                    </a:lnTo>
                    <a:lnTo>
                      <a:pt x="6229" y="4726"/>
                    </a:lnTo>
                    <a:lnTo>
                      <a:pt x="21473" y="4726"/>
                    </a:lnTo>
                    <a:lnTo>
                      <a:pt x="21240" y="3716"/>
                    </a:lnTo>
                    <a:lnTo>
                      <a:pt x="19741" y="1782"/>
                    </a:lnTo>
                    <a:lnTo>
                      <a:pt x="17515" y="478"/>
                    </a:lnTo>
                    <a:lnTo>
                      <a:pt x="14785"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213" name="Shape">
                <a:extLst>
                  <a:ext uri="{FF2B5EF4-FFF2-40B4-BE49-F238E27FC236}">
                    <a16:creationId xmlns:a16="http://schemas.microsoft.com/office/drawing/2014/main" id="{33452A30-51AA-04F4-E737-CBFE876C36F5}"/>
                  </a:ext>
                </a:extLst>
              </p:cNvPr>
              <p:cNvSpPr/>
              <p:nvPr/>
            </p:nvSpPr>
            <p:spPr>
              <a:xfrm>
                <a:off x="190118" y="74581"/>
                <a:ext cx="58626" cy="47785"/>
              </a:xfrm>
              <a:custGeom>
                <a:avLst/>
                <a:gdLst/>
                <a:ahLst/>
                <a:cxnLst>
                  <a:cxn ang="0">
                    <a:pos x="wd2" y="hd2"/>
                  </a:cxn>
                  <a:cxn ang="5400000">
                    <a:pos x="wd2" y="hd2"/>
                  </a:cxn>
                  <a:cxn ang="10800000">
                    <a:pos x="wd2" y="hd2"/>
                  </a:cxn>
                  <a:cxn ang="16200000">
                    <a:pos x="wd2" y="hd2"/>
                  </a:cxn>
                </a:cxnLst>
                <a:rect l="0" t="0" r="r" b="b"/>
                <a:pathLst>
                  <a:path w="21600" h="21600" extrusionOk="0">
                    <a:moveTo>
                      <a:pt x="11441" y="0"/>
                    </a:moveTo>
                    <a:lnTo>
                      <a:pt x="0" y="0"/>
                    </a:lnTo>
                    <a:lnTo>
                      <a:pt x="10166" y="21600"/>
                    </a:lnTo>
                    <a:lnTo>
                      <a:pt x="21600" y="21600"/>
                    </a:lnTo>
                    <a:lnTo>
                      <a:pt x="11441"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214" name="Shape">
                <a:extLst>
                  <a:ext uri="{FF2B5EF4-FFF2-40B4-BE49-F238E27FC236}">
                    <a16:creationId xmlns:a16="http://schemas.microsoft.com/office/drawing/2014/main" id="{1903EED1-483F-48A2-F8AC-55205B55EA5B}"/>
                  </a:ext>
                </a:extLst>
              </p:cNvPr>
              <p:cNvSpPr/>
              <p:nvPr/>
            </p:nvSpPr>
            <p:spPr>
              <a:xfrm>
                <a:off x="248741" y="0"/>
                <a:ext cx="141120" cy="122366"/>
              </a:xfrm>
              <a:custGeom>
                <a:avLst/>
                <a:gdLst/>
                <a:ahLst/>
                <a:cxnLst>
                  <a:cxn ang="0">
                    <a:pos x="wd2" y="hd2"/>
                  </a:cxn>
                  <a:cxn ang="5400000">
                    <a:pos x="wd2" y="hd2"/>
                  </a:cxn>
                  <a:cxn ang="10800000">
                    <a:pos x="wd2" y="hd2"/>
                  </a:cxn>
                  <a:cxn ang="16200000">
                    <a:pos x="wd2" y="hd2"/>
                  </a:cxn>
                </a:cxnLst>
                <a:rect l="0" t="0" r="r" b="b"/>
                <a:pathLst>
                  <a:path w="21600" h="21600" extrusionOk="0">
                    <a:moveTo>
                      <a:pt x="14478" y="0"/>
                    </a:moveTo>
                    <a:lnTo>
                      <a:pt x="9494" y="0"/>
                    </a:lnTo>
                    <a:lnTo>
                      <a:pt x="0" y="21600"/>
                    </a:lnTo>
                    <a:lnTo>
                      <a:pt x="4983" y="21600"/>
                    </a:lnTo>
                    <a:lnTo>
                      <a:pt x="7355" y="16201"/>
                    </a:lnTo>
                    <a:lnTo>
                      <a:pt x="21600" y="16201"/>
                    </a:lnTo>
                    <a:lnTo>
                      <a:pt x="19522" y="11473"/>
                    </a:lnTo>
                    <a:lnTo>
                      <a:pt x="9433" y="11473"/>
                    </a:lnTo>
                    <a:lnTo>
                      <a:pt x="11985" y="5662"/>
                    </a:lnTo>
                    <a:lnTo>
                      <a:pt x="16967" y="5662"/>
                    </a:lnTo>
                    <a:lnTo>
                      <a:pt x="14478"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215" name="Shape">
                <a:extLst>
                  <a:ext uri="{FF2B5EF4-FFF2-40B4-BE49-F238E27FC236}">
                    <a16:creationId xmlns:a16="http://schemas.microsoft.com/office/drawing/2014/main" id="{084D58E9-ED01-715E-498F-CDCF8F0D5A8F}"/>
                  </a:ext>
                </a:extLst>
              </p:cNvPr>
              <p:cNvSpPr/>
              <p:nvPr/>
            </p:nvSpPr>
            <p:spPr>
              <a:xfrm>
                <a:off x="357308" y="91776"/>
                <a:ext cx="48059" cy="30590"/>
              </a:xfrm>
              <a:custGeom>
                <a:avLst/>
                <a:gdLst/>
                <a:ahLst/>
                <a:cxnLst>
                  <a:cxn ang="0">
                    <a:pos x="wd2" y="hd2"/>
                  </a:cxn>
                  <a:cxn ang="5400000">
                    <a:pos x="wd2" y="hd2"/>
                  </a:cxn>
                  <a:cxn ang="10800000">
                    <a:pos x="wd2" y="hd2"/>
                  </a:cxn>
                  <a:cxn ang="16200000">
                    <a:pos x="wd2" y="hd2"/>
                  </a:cxn>
                </a:cxnLst>
                <a:rect l="0" t="0" r="r" b="b"/>
                <a:pathLst>
                  <a:path w="21600" h="21600" extrusionOk="0">
                    <a:moveTo>
                      <a:pt x="14631" y="0"/>
                    </a:moveTo>
                    <a:lnTo>
                      <a:pt x="0" y="0"/>
                    </a:lnTo>
                    <a:lnTo>
                      <a:pt x="6970" y="21600"/>
                    </a:lnTo>
                    <a:lnTo>
                      <a:pt x="21600" y="21600"/>
                    </a:lnTo>
                    <a:lnTo>
                      <a:pt x="14631"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216" name="Shape">
                <a:extLst>
                  <a:ext uri="{FF2B5EF4-FFF2-40B4-BE49-F238E27FC236}">
                    <a16:creationId xmlns:a16="http://schemas.microsoft.com/office/drawing/2014/main" id="{09378A92-2FFF-09CE-49F7-A623DAF4FDE1}"/>
                  </a:ext>
                </a:extLst>
              </p:cNvPr>
              <p:cNvSpPr/>
              <p:nvPr/>
            </p:nvSpPr>
            <p:spPr>
              <a:xfrm>
                <a:off x="199408" y="26769"/>
                <a:ext cx="34052" cy="21032"/>
              </a:xfrm>
              <a:custGeom>
                <a:avLst/>
                <a:gdLst/>
                <a:ahLst/>
                <a:cxnLst>
                  <a:cxn ang="0">
                    <a:pos x="wd2" y="hd2"/>
                  </a:cxn>
                  <a:cxn ang="5400000">
                    <a:pos x="wd2" y="hd2"/>
                  </a:cxn>
                  <a:cxn ang="10800000">
                    <a:pos x="wd2" y="hd2"/>
                  </a:cxn>
                  <a:cxn ang="16200000">
                    <a:pos x="wd2" y="hd2"/>
                  </a:cxn>
                </a:cxnLst>
                <a:rect l="0" t="0" r="r" b="b"/>
                <a:pathLst>
                  <a:path w="21600" h="21600" extrusionOk="0">
                    <a:moveTo>
                      <a:pt x="20582" y="0"/>
                    </a:moveTo>
                    <a:lnTo>
                      <a:pt x="0" y="0"/>
                    </a:lnTo>
                    <a:lnTo>
                      <a:pt x="2183" y="3554"/>
                    </a:lnTo>
                    <a:lnTo>
                      <a:pt x="2232" y="18065"/>
                    </a:lnTo>
                    <a:lnTo>
                      <a:pt x="36" y="21600"/>
                    </a:lnTo>
                    <a:lnTo>
                      <a:pt x="20976" y="21600"/>
                    </a:lnTo>
                    <a:lnTo>
                      <a:pt x="21600" y="13689"/>
                    </a:lnTo>
                    <a:lnTo>
                      <a:pt x="21563" y="7911"/>
                    </a:lnTo>
                    <a:lnTo>
                      <a:pt x="20582"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217" name="Shape">
                <a:extLst>
                  <a:ext uri="{FF2B5EF4-FFF2-40B4-BE49-F238E27FC236}">
                    <a16:creationId xmlns:a16="http://schemas.microsoft.com/office/drawing/2014/main" id="{BAA34797-BD1C-C171-ADCA-381BF5A29547}"/>
                  </a:ext>
                </a:extLst>
              </p:cNvPr>
              <p:cNvSpPr/>
              <p:nvPr/>
            </p:nvSpPr>
            <p:spPr>
              <a:xfrm>
                <a:off x="860477" y="0"/>
                <a:ext cx="99420" cy="12236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lnTo>
                      <a:pt x="21600" y="16872"/>
                    </a:lnTo>
                    <a:lnTo>
                      <a:pt x="6642" y="16872"/>
                    </a:lnTo>
                    <a:lnTo>
                      <a:pt x="6642" y="13163"/>
                    </a:lnTo>
                    <a:lnTo>
                      <a:pt x="20774" y="13163"/>
                    </a:lnTo>
                    <a:lnTo>
                      <a:pt x="20774" y="8435"/>
                    </a:lnTo>
                    <a:lnTo>
                      <a:pt x="6642" y="8435"/>
                    </a:lnTo>
                    <a:lnTo>
                      <a:pt x="6642" y="4724"/>
                    </a:lnTo>
                    <a:lnTo>
                      <a:pt x="21600" y="4724"/>
                    </a:lnTo>
                    <a:lnTo>
                      <a:pt x="21600"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218" name="Shape">
                <a:extLst>
                  <a:ext uri="{FF2B5EF4-FFF2-40B4-BE49-F238E27FC236}">
                    <a16:creationId xmlns:a16="http://schemas.microsoft.com/office/drawing/2014/main" id="{9E174C78-C63D-3316-D131-0DDB182589E4}"/>
                  </a:ext>
                </a:extLst>
              </p:cNvPr>
              <p:cNvSpPr/>
              <p:nvPr/>
            </p:nvSpPr>
            <p:spPr>
              <a:xfrm>
                <a:off x="565996" y="91280"/>
                <a:ext cx="112964" cy="30852"/>
              </a:xfrm>
              <a:custGeom>
                <a:avLst/>
                <a:gdLst/>
                <a:ahLst/>
                <a:cxnLst>
                  <a:cxn ang="0">
                    <a:pos x="wd2" y="hd2"/>
                  </a:cxn>
                  <a:cxn ang="5400000">
                    <a:pos x="wd2" y="hd2"/>
                  </a:cxn>
                  <a:cxn ang="10800000">
                    <a:pos x="wd2" y="hd2"/>
                  </a:cxn>
                  <a:cxn ang="16200000">
                    <a:pos x="wd2" y="hd2"/>
                  </a:cxn>
                </a:cxnLst>
                <a:rect l="0" t="0" r="r" b="b"/>
                <a:pathLst>
                  <a:path w="21600" h="21600" extrusionOk="0">
                    <a:moveTo>
                      <a:pt x="2567" y="0"/>
                    </a:moveTo>
                    <a:lnTo>
                      <a:pt x="0" y="16251"/>
                    </a:lnTo>
                    <a:lnTo>
                      <a:pt x="1542" y="18512"/>
                    </a:lnTo>
                    <a:lnTo>
                      <a:pt x="3155" y="20188"/>
                    </a:lnTo>
                    <a:lnTo>
                      <a:pt x="4833" y="21232"/>
                    </a:lnTo>
                    <a:lnTo>
                      <a:pt x="6569" y="21600"/>
                    </a:lnTo>
                    <a:lnTo>
                      <a:pt x="15330" y="21591"/>
                    </a:lnTo>
                    <a:lnTo>
                      <a:pt x="17889" y="19698"/>
                    </a:lnTo>
                    <a:lnTo>
                      <a:pt x="19976" y="14534"/>
                    </a:lnTo>
                    <a:lnTo>
                      <a:pt x="21381" y="6876"/>
                    </a:lnTo>
                    <a:lnTo>
                      <a:pt x="21600" y="2890"/>
                    </a:lnTo>
                    <a:lnTo>
                      <a:pt x="6569" y="2890"/>
                    </a:lnTo>
                    <a:lnTo>
                      <a:pt x="5519" y="2695"/>
                    </a:lnTo>
                    <a:lnTo>
                      <a:pt x="4498" y="2135"/>
                    </a:lnTo>
                    <a:lnTo>
                      <a:pt x="3512" y="1231"/>
                    </a:lnTo>
                    <a:lnTo>
                      <a:pt x="2567"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219" name="Shape">
                <a:extLst>
                  <a:ext uri="{FF2B5EF4-FFF2-40B4-BE49-F238E27FC236}">
                    <a16:creationId xmlns:a16="http://schemas.microsoft.com/office/drawing/2014/main" id="{B3D6561B-58C0-B00B-9114-57EBC4F1BE75}"/>
                  </a:ext>
                </a:extLst>
              </p:cNvPr>
              <p:cNvSpPr/>
              <p:nvPr/>
            </p:nvSpPr>
            <p:spPr>
              <a:xfrm>
                <a:off x="565996" y="-2"/>
                <a:ext cx="114512" cy="95413"/>
              </a:xfrm>
              <a:custGeom>
                <a:avLst/>
                <a:gdLst/>
                <a:ahLst/>
                <a:cxnLst>
                  <a:cxn ang="0">
                    <a:pos x="wd2" y="hd2"/>
                  </a:cxn>
                  <a:cxn ang="5400000">
                    <a:pos x="wd2" y="hd2"/>
                  </a:cxn>
                  <a:cxn ang="10800000">
                    <a:pos x="wd2" y="hd2"/>
                  </a:cxn>
                  <a:cxn ang="16200000">
                    <a:pos x="wd2" y="hd2"/>
                  </a:cxn>
                </a:cxnLst>
                <a:rect l="0" t="0" r="r" b="b"/>
                <a:pathLst>
                  <a:path w="21600" h="21600" extrusionOk="0">
                    <a:moveTo>
                      <a:pt x="15119" y="0"/>
                    </a:moveTo>
                    <a:lnTo>
                      <a:pt x="6480" y="0"/>
                    </a:lnTo>
                    <a:lnTo>
                      <a:pt x="3954" y="612"/>
                    </a:lnTo>
                    <a:lnTo>
                      <a:pt x="1895" y="2280"/>
                    </a:lnTo>
                    <a:lnTo>
                      <a:pt x="508" y="4756"/>
                    </a:lnTo>
                    <a:lnTo>
                      <a:pt x="0" y="7790"/>
                    </a:lnTo>
                    <a:lnTo>
                      <a:pt x="0" y="9056"/>
                    </a:lnTo>
                    <a:lnTo>
                      <a:pt x="508" y="12090"/>
                    </a:lnTo>
                    <a:lnTo>
                      <a:pt x="1895" y="14567"/>
                    </a:lnTo>
                    <a:lnTo>
                      <a:pt x="3954" y="16237"/>
                    </a:lnTo>
                    <a:lnTo>
                      <a:pt x="6480" y="16849"/>
                    </a:lnTo>
                    <a:lnTo>
                      <a:pt x="15200" y="16849"/>
                    </a:lnTo>
                    <a:lnTo>
                      <a:pt x="15849" y="17627"/>
                    </a:lnTo>
                    <a:lnTo>
                      <a:pt x="15849" y="20817"/>
                    </a:lnTo>
                    <a:lnTo>
                      <a:pt x="15200" y="21597"/>
                    </a:lnTo>
                    <a:lnTo>
                      <a:pt x="6480" y="21600"/>
                    </a:lnTo>
                    <a:lnTo>
                      <a:pt x="21308" y="21600"/>
                    </a:lnTo>
                    <a:lnTo>
                      <a:pt x="21600" y="19856"/>
                    </a:lnTo>
                    <a:lnTo>
                      <a:pt x="21600" y="18587"/>
                    </a:lnTo>
                    <a:lnTo>
                      <a:pt x="21092" y="15556"/>
                    </a:lnTo>
                    <a:lnTo>
                      <a:pt x="19706" y="13081"/>
                    </a:lnTo>
                    <a:lnTo>
                      <a:pt x="17647" y="11412"/>
                    </a:lnTo>
                    <a:lnTo>
                      <a:pt x="15122" y="10800"/>
                    </a:lnTo>
                    <a:lnTo>
                      <a:pt x="6400" y="10800"/>
                    </a:lnTo>
                    <a:lnTo>
                      <a:pt x="5748" y="10021"/>
                    </a:lnTo>
                    <a:lnTo>
                      <a:pt x="5748" y="6828"/>
                    </a:lnTo>
                    <a:lnTo>
                      <a:pt x="6400" y="6049"/>
                    </a:lnTo>
                    <a:lnTo>
                      <a:pt x="18717" y="6049"/>
                    </a:lnTo>
                    <a:lnTo>
                      <a:pt x="18717" y="428"/>
                    </a:lnTo>
                    <a:lnTo>
                      <a:pt x="17876" y="239"/>
                    </a:lnTo>
                    <a:lnTo>
                      <a:pt x="16980" y="106"/>
                    </a:lnTo>
                    <a:lnTo>
                      <a:pt x="16053" y="26"/>
                    </a:lnTo>
                    <a:lnTo>
                      <a:pt x="15119"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220" name="Shape">
                <a:extLst>
                  <a:ext uri="{FF2B5EF4-FFF2-40B4-BE49-F238E27FC236}">
                    <a16:creationId xmlns:a16="http://schemas.microsoft.com/office/drawing/2014/main" id="{C91EBE74-344D-8CE0-517C-416261A7E4BB}"/>
                  </a:ext>
                </a:extLst>
              </p:cNvPr>
              <p:cNvSpPr/>
              <p:nvPr/>
            </p:nvSpPr>
            <p:spPr>
              <a:xfrm>
                <a:off x="994337" y="0"/>
                <a:ext cx="91608" cy="12236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7216" y="21600"/>
                    </a:lnTo>
                    <a:lnTo>
                      <a:pt x="7216" y="4726"/>
                    </a:lnTo>
                    <a:lnTo>
                      <a:pt x="17951" y="4726"/>
                    </a:lnTo>
                    <a:lnTo>
                      <a:pt x="21600" y="3"/>
                    </a:lnTo>
                    <a:lnTo>
                      <a:pt x="0"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221" name="Shape">
                <a:extLst>
                  <a:ext uri="{FF2B5EF4-FFF2-40B4-BE49-F238E27FC236}">
                    <a16:creationId xmlns:a16="http://schemas.microsoft.com/office/drawing/2014/main" id="{3CF5A47B-B13B-2A01-E655-77C052F5ED5B}"/>
                  </a:ext>
                </a:extLst>
              </p:cNvPr>
              <p:cNvSpPr/>
              <p:nvPr/>
            </p:nvSpPr>
            <p:spPr>
              <a:xfrm>
                <a:off x="703683" y="0"/>
                <a:ext cx="64625" cy="122366"/>
              </a:xfrm>
              <a:custGeom>
                <a:avLst/>
                <a:gdLst/>
                <a:ahLst/>
                <a:cxnLst>
                  <a:cxn ang="0">
                    <a:pos x="wd2" y="hd2"/>
                  </a:cxn>
                  <a:cxn ang="5400000">
                    <a:pos x="wd2" y="hd2"/>
                  </a:cxn>
                  <a:cxn ang="10800000">
                    <a:pos x="wd2" y="hd2"/>
                  </a:cxn>
                  <a:cxn ang="16200000">
                    <a:pos x="wd2" y="hd2"/>
                  </a:cxn>
                </a:cxnLst>
                <a:rect l="0" t="0" r="r" b="b"/>
                <a:pathLst>
                  <a:path w="21600" h="21600" extrusionOk="0">
                    <a:moveTo>
                      <a:pt x="11504" y="0"/>
                    </a:moveTo>
                    <a:lnTo>
                      <a:pt x="0" y="0"/>
                    </a:lnTo>
                    <a:lnTo>
                      <a:pt x="0" y="21600"/>
                    </a:lnTo>
                    <a:lnTo>
                      <a:pt x="10220" y="21600"/>
                    </a:lnTo>
                    <a:lnTo>
                      <a:pt x="10220" y="7449"/>
                    </a:lnTo>
                    <a:lnTo>
                      <a:pt x="21600" y="7449"/>
                    </a:lnTo>
                    <a:lnTo>
                      <a:pt x="11504"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222" name="Shape">
                <a:extLst>
                  <a:ext uri="{FF2B5EF4-FFF2-40B4-BE49-F238E27FC236}">
                    <a16:creationId xmlns:a16="http://schemas.microsoft.com/office/drawing/2014/main" id="{CCD62E07-89B6-8D14-845F-6FAE05758330}"/>
                  </a:ext>
                </a:extLst>
              </p:cNvPr>
              <p:cNvSpPr/>
              <p:nvPr/>
            </p:nvSpPr>
            <p:spPr>
              <a:xfrm>
                <a:off x="734258" y="42198"/>
                <a:ext cx="91805" cy="80168"/>
              </a:xfrm>
              <a:custGeom>
                <a:avLst/>
                <a:gdLst/>
                <a:ahLst/>
                <a:cxnLst>
                  <a:cxn ang="0">
                    <a:pos x="wd2" y="hd2"/>
                  </a:cxn>
                  <a:cxn ang="5400000">
                    <a:pos x="wd2" y="hd2"/>
                  </a:cxn>
                  <a:cxn ang="10800000">
                    <a:pos x="wd2" y="hd2"/>
                  </a:cxn>
                  <a:cxn ang="16200000">
                    <a:pos x="wd2" y="hd2"/>
                  </a:cxn>
                </a:cxnLst>
                <a:rect l="0" t="0" r="r" b="b"/>
                <a:pathLst>
                  <a:path w="21600" h="21600" extrusionOk="0">
                    <a:moveTo>
                      <a:pt x="8011" y="0"/>
                    </a:moveTo>
                    <a:lnTo>
                      <a:pt x="0" y="0"/>
                    </a:lnTo>
                    <a:lnTo>
                      <a:pt x="13499" y="21600"/>
                    </a:lnTo>
                    <a:lnTo>
                      <a:pt x="21600" y="21600"/>
                    </a:lnTo>
                    <a:lnTo>
                      <a:pt x="21600" y="10229"/>
                    </a:lnTo>
                    <a:lnTo>
                      <a:pt x="14404" y="10229"/>
                    </a:lnTo>
                    <a:lnTo>
                      <a:pt x="8011"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223" name="Rectangle">
                <a:extLst>
                  <a:ext uri="{FF2B5EF4-FFF2-40B4-BE49-F238E27FC236}">
                    <a16:creationId xmlns:a16="http://schemas.microsoft.com/office/drawing/2014/main" id="{7D8D2A43-5404-B777-2E6D-EE66FC00E4A3}"/>
                  </a:ext>
                </a:extLst>
              </p:cNvPr>
              <p:cNvSpPr/>
              <p:nvPr/>
            </p:nvSpPr>
            <p:spPr>
              <a:xfrm>
                <a:off x="795478" y="113"/>
                <a:ext cx="30585" cy="80052"/>
              </a:xfrm>
              <a:prstGeom prst="rect">
                <a:avLst/>
              </a:pr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224" name="Rectangle">
                <a:extLst>
                  <a:ext uri="{FF2B5EF4-FFF2-40B4-BE49-F238E27FC236}">
                    <a16:creationId xmlns:a16="http://schemas.microsoft.com/office/drawing/2014/main" id="{1E236254-F0B3-D421-6557-050DC6D8C8C4}"/>
                  </a:ext>
                </a:extLst>
              </p:cNvPr>
              <p:cNvSpPr/>
              <p:nvPr/>
            </p:nvSpPr>
            <p:spPr>
              <a:xfrm>
                <a:off x="61334" y="26769"/>
                <a:ext cx="30610" cy="95595"/>
              </a:xfrm>
              <a:prstGeom prst="rect">
                <a:avLst/>
              </a:pr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225" name="Shape">
                <a:extLst>
                  <a:ext uri="{FF2B5EF4-FFF2-40B4-BE49-F238E27FC236}">
                    <a16:creationId xmlns:a16="http://schemas.microsoft.com/office/drawing/2014/main" id="{2A7C2351-8844-3A3A-B755-905CDFF2264B}"/>
                  </a:ext>
                </a:extLst>
              </p:cNvPr>
              <p:cNvSpPr/>
              <p:nvPr/>
            </p:nvSpPr>
            <p:spPr>
              <a:xfrm>
                <a:off x="-2" y="-2"/>
                <a:ext cx="91946" cy="2678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5"/>
                    </a:lnTo>
                    <a:lnTo>
                      <a:pt x="3633" y="21600"/>
                    </a:lnTo>
                    <a:lnTo>
                      <a:pt x="21600" y="21590"/>
                    </a:lnTo>
                    <a:lnTo>
                      <a:pt x="21600"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226" name="Shape">
                <a:extLst>
                  <a:ext uri="{FF2B5EF4-FFF2-40B4-BE49-F238E27FC236}">
                    <a16:creationId xmlns:a16="http://schemas.microsoft.com/office/drawing/2014/main" id="{BAB90295-C7AF-C9FB-D56A-059CDDB4832E}"/>
                  </a:ext>
                </a:extLst>
              </p:cNvPr>
              <p:cNvSpPr/>
              <p:nvPr/>
            </p:nvSpPr>
            <p:spPr>
              <a:xfrm>
                <a:off x="416838" y="0"/>
                <a:ext cx="64618" cy="122366"/>
              </a:xfrm>
              <a:custGeom>
                <a:avLst/>
                <a:gdLst/>
                <a:ahLst/>
                <a:cxnLst>
                  <a:cxn ang="0">
                    <a:pos x="wd2" y="hd2"/>
                  </a:cxn>
                  <a:cxn ang="5400000">
                    <a:pos x="wd2" y="hd2"/>
                  </a:cxn>
                  <a:cxn ang="10800000">
                    <a:pos x="wd2" y="hd2"/>
                  </a:cxn>
                  <a:cxn ang="16200000">
                    <a:pos x="wd2" y="hd2"/>
                  </a:cxn>
                </a:cxnLst>
                <a:rect l="0" t="0" r="r" b="b"/>
                <a:pathLst>
                  <a:path w="21600" h="21600" extrusionOk="0">
                    <a:moveTo>
                      <a:pt x="11504" y="0"/>
                    </a:moveTo>
                    <a:lnTo>
                      <a:pt x="0" y="0"/>
                    </a:lnTo>
                    <a:lnTo>
                      <a:pt x="0" y="21600"/>
                    </a:lnTo>
                    <a:lnTo>
                      <a:pt x="10221" y="21600"/>
                    </a:lnTo>
                    <a:lnTo>
                      <a:pt x="10221" y="7449"/>
                    </a:lnTo>
                    <a:lnTo>
                      <a:pt x="21600" y="7449"/>
                    </a:lnTo>
                    <a:lnTo>
                      <a:pt x="11504"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227" name="Shape">
                <a:extLst>
                  <a:ext uri="{FF2B5EF4-FFF2-40B4-BE49-F238E27FC236}">
                    <a16:creationId xmlns:a16="http://schemas.microsoft.com/office/drawing/2014/main" id="{103EF502-B5E0-E8B0-A065-87DA09C585B4}"/>
                  </a:ext>
                </a:extLst>
              </p:cNvPr>
              <p:cNvSpPr/>
              <p:nvPr/>
            </p:nvSpPr>
            <p:spPr>
              <a:xfrm>
                <a:off x="447414" y="42198"/>
                <a:ext cx="91807" cy="80168"/>
              </a:xfrm>
              <a:custGeom>
                <a:avLst/>
                <a:gdLst/>
                <a:ahLst/>
                <a:cxnLst>
                  <a:cxn ang="0">
                    <a:pos x="wd2" y="hd2"/>
                  </a:cxn>
                  <a:cxn ang="5400000">
                    <a:pos x="wd2" y="hd2"/>
                  </a:cxn>
                  <a:cxn ang="10800000">
                    <a:pos x="wd2" y="hd2"/>
                  </a:cxn>
                  <a:cxn ang="16200000">
                    <a:pos x="wd2" y="hd2"/>
                  </a:cxn>
                </a:cxnLst>
                <a:rect l="0" t="0" r="r" b="b"/>
                <a:pathLst>
                  <a:path w="21600" h="21600" extrusionOk="0">
                    <a:moveTo>
                      <a:pt x="8008" y="0"/>
                    </a:moveTo>
                    <a:lnTo>
                      <a:pt x="0" y="0"/>
                    </a:lnTo>
                    <a:lnTo>
                      <a:pt x="13499" y="21600"/>
                    </a:lnTo>
                    <a:lnTo>
                      <a:pt x="21600" y="21600"/>
                    </a:lnTo>
                    <a:lnTo>
                      <a:pt x="21600" y="10229"/>
                    </a:lnTo>
                    <a:lnTo>
                      <a:pt x="14401" y="10229"/>
                    </a:lnTo>
                    <a:lnTo>
                      <a:pt x="8008"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228" name="Rectangle">
                <a:extLst>
                  <a:ext uri="{FF2B5EF4-FFF2-40B4-BE49-F238E27FC236}">
                    <a16:creationId xmlns:a16="http://schemas.microsoft.com/office/drawing/2014/main" id="{65BFCBCD-8725-AE81-A662-BB13870064AD}"/>
                  </a:ext>
                </a:extLst>
              </p:cNvPr>
              <p:cNvSpPr/>
              <p:nvPr/>
            </p:nvSpPr>
            <p:spPr>
              <a:xfrm>
                <a:off x="508623" y="113"/>
                <a:ext cx="30598" cy="80052"/>
              </a:xfrm>
              <a:prstGeom prst="rect">
                <a:avLst/>
              </a:pr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grpSp>
      </p:grpSp>
      <p:sp>
        <p:nvSpPr>
          <p:cNvPr id="5" name="Freeform 4">
            <a:extLst>
              <a:ext uri="{FF2B5EF4-FFF2-40B4-BE49-F238E27FC236}">
                <a16:creationId xmlns:a16="http://schemas.microsoft.com/office/drawing/2014/main" id="{A3145E3B-53D8-24D2-49B8-FC9BEF07CE71}"/>
              </a:ext>
            </a:extLst>
          </p:cNvPr>
          <p:cNvSpPr/>
          <p:nvPr userDrawn="1"/>
        </p:nvSpPr>
        <p:spPr>
          <a:xfrm>
            <a:off x="11521842" y="6474757"/>
            <a:ext cx="670159" cy="383241"/>
          </a:xfrm>
          <a:custGeom>
            <a:avLst/>
            <a:gdLst>
              <a:gd name="connsiteX0" fmla="*/ 221469 w 670159"/>
              <a:gd name="connsiteY0" fmla="*/ 0 h 383241"/>
              <a:gd name="connsiteX1" fmla="*/ 670159 w 670159"/>
              <a:gd name="connsiteY1" fmla="*/ 0 h 383241"/>
              <a:gd name="connsiteX2" fmla="*/ 670159 w 670159"/>
              <a:gd name="connsiteY2" fmla="*/ 214027 h 383241"/>
              <a:gd name="connsiteX3" fmla="*/ 670159 w 670159"/>
              <a:gd name="connsiteY3" fmla="*/ 383241 h 383241"/>
              <a:gd name="connsiteX4" fmla="*/ 0 w 670159"/>
              <a:gd name="connsiteY4" fmla="*/ 383241 h 38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159" h="383241">
                <a:moveTo>
                  <a:pt x="221469" y="0"/>
                </a:moveTo>
                <a:lnTo>
                  <a:pt x="670159" y="0"/>
                </a:lnTo>
                <a:lnTo>
                  <a:pt x="670159" y="214027"/>
                </a:lnTo>
                <a:lnTo>
                  <a:pt x="670159" y="383241"/>
                </a:lnTo>
                <a:lnTo>
                  <a:pt x="0" y="383241"/>
                </a:lnTo>
                <a:close/>
              </a:path>
            </a:pathLst>
          </a:custGeom>
          <a:solidFill>
            <a:srgbClr val="E63C2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lnSpc>
                <a:spcPct val="110000"/>
              </a:lnSpc>
              <a:spcBef>
                <a:spcPts val="92"/>
              </a:spcBef>
              <a:spcAft>
                <a:spcPts val="92"/>
              </a:spcAft>
            </a:pPr>
            <a:endParaRPr lang="en-US" sz="923" dirty="0">
              <a:solidFill>
                <a:schemeClr val="tx1"/>
              </a:solidFill>
            </a:endParaRPr>
          </a:p>
        </p:txBody>
      </p:sp>
      <p:sp>
        <p:nvSpPr>
          <p:cNvPr id="6" name="Rectangle 5">
            <a:extLst>
              <a:ext uri="{FF2B5EF4-FFF2-40B4-BE49-F238E27FC236}">
                <a16:creationId xmlns:a16="http://schemas.microsoft.com/office/drawing/2014/main" id="{D5E2766E-0E28-428C-7713-F6A0FCA419FF}"/>
              </a:ext>
            </a:extLst>
          </p:cNvPr>
          <p:cNvSpPr/>
          <p:nvPr userDrawn="1"/>
        </p:nvSpPr>
        <p:spPr>
          <a:xfrm>
            <a:off x="11588593" y="6534855"/>
            <a:ext cx="520704" cy="214315"/>
          </a:xfrm>
          <a:prstGeom prst="rect">
            <a:avLst/>
          </a:prstGeom>
        </p:spPr>
        <p:txBody>
          <a:bodyPr vert="horz" lIns="0" tIns="0" rIns="0" bIns="46012" rtlCol="0" anchor="b"/>
          <a:lstStyle/>
          <a:p>
            <a:pPr algn="r" fontAlgn="auto">
              <a:spcBef>
                <a:spcPts val="0"/>
              </a:spcBef>
              <a:spcAft>
                <a:spcPts val="0"/>
              </a:spcAft>
            </a:pPr>
            <a:fld id="{6ED65CF5-D76E-45E1-818D-9A8AC32524F3}" type="slidenum">
              <a:rPr lang="en-ZA" sz="900" b="1" smtClean="0">
                <a:solidFill>
                  <a:schemeClr val="bg1"/>
                </a:solidFill>
                <a:latin typeface="Tahoma"/>
              </a:rPr>
              <a:pPr algn="r" fontAlgn="auto">
                <a:spcBef>
                  <a:spcPts val="0"/>
                </a:spcBef>
                <a:spcAft>
                  <a:spcPts val="0"/>
                </a:spcAft>
              </a:pPr>
              <a:t>‹#›</a:t>
            </a:fld>
            <a:endParaRPr lang="en-ZA" sz="767" b="1" dirty="0">
              <a:solidFill>
                <a:schemeClr val="bg1"/>
              </a:solidFill>
              <a:latin typeface="Tahoma"/>
            </a:endParaRPr>
          </a:p>
        </p:txBody>
      </p:sp>
      <p:sp>
        <p:nvSpPr>
          <p:cNvPr id="7" name="Graphic 64">
            <a:extLst>
              <a:ext uri="{FF2B5EF4-FFF2-40B4-BE49-F238E27FC236}">
                <a16:creationId xmlns:a16="http://schemas.microsoft.com/office/drawing/2014/main" id="{238245C2-535F-687F-738F-83FEEB859035}"/>
              </a:ext>
            </a:extLst>
          </p:cNvPr>
          <p:cNvSpPr/>
          <p:nvPr userDrawn="1"/>
        </p:nvSpPr>
        <p:spPr>
          <a:xfrm>
            <a:off x="209511" y="825398"/>
            <a:ext cx="10134961" cy="647434"/>
          </a:xfrm>
          <a:custGeom>
            <a:avLst/>
            <a:gdLst>
              <a:gd name="connsiteX0" fmla="*/ 7482459 w 7482459"/>
              <a:gd name="connsiteY0" fmla="*/ 0 h 963549"/>
              <a:gd name="connsiteX1" fmla="*/ 439579 w 7482459"/>
              <a:gd name="connsiteY1" fmla="*/ 0 h 963549"/>
              <a:gd name="connsiteX2" fmla="*/ 399955 w 7482459"/>
              <a:gd name="connsiteY2" fmla="*/ 72009 h 963549"/>
              <a:gd name="connsiteX3" fmla="*/ 351377 w 7482459"/>
              <a:gd name="connsiteY3" fmla="*/ 72390 h 963549"/>
              <a:gd name="connsiteX4" fmla="*/ 307467 w 7482459"/>
              <a:gd name="connsiteY4" fmla="*/ 0 h 963549"/>
              <a:gd name="connsiteX5" fmla="*/ 118967 w 7482459"/>
              <a:gd name="connsiteY5" fmla="*/ 0 h 963549"/>
              <a:gd name="connsiteX6" fmla="*/ 0 w 7482459"/>
              <a:gd name="connsiteY6" fmla="*/ 199739 h 963549"/>
              <a:gd name="connsiteX7" fmla="*/ 0 w 7482459"/>
              <a:gd name="connsiteY7" fmla="*/ 342138 h 963549"/>
              <a:gd name="connsiteX8" fmla="*/ 78296 w 7482459"/>
              <a:gd name="connsiteY8" fmla="*/ 463772 h 963549"/>
              <a:gd name="connsiteX9" fmla="*/ 204216 w 7482459"/>
              <a:gd name="connsiteY9" fmla="*/ 463772 h 963549"/>
              <a:gd name="connsiteX10" fmla="*/ 219647 w 7482459"/>
              <a:gd name="connsiteY10" fmla="*/ 437007 h 963549"/>
              <a:gd name="connsiteX11" fmla="*/ 381000 w 7482459"/>
              <a:gd name="connsiteY11" fmla="*/ 437007 h 963549"/>
              <a:gd name="connsiteX12" fmla="*/ 399288 w 7482459"/>
              <a:gd name="connsiteY12" fmla="*/ 469773 h 963549"/>
              <a:gd name="connsiteX13" fmla="*/ 399288 w 7482459"/>
              <a:gd name="connsiteY13" fmla="*/ 568071 h 963549"/>
              <a:gd name="connsiteX14" fmla="*/ 434245 w 7482459"/>
              <a:gd name="connsiteY14" fmla="*/ 628841 h 963549"/>
              <a:gd name="connsiteX15" fmla="*/ 434054 w 7482459"/>
              <a:gd name="connsiteY15" fmla="*/ 693325 h 963549"/>
              <a:gd name="connsiteX16" fmla="*/ 492728 w 7482459"/>
              <a:gd name="connsiteY16" fmla="*/ 800005 h 963549"/>
              <a:gd name="connsiteX17" fmla="*/ 492728 w 7482459"/>
              <a:gd name="connsiteY17" fmla="*/ 884873 h 963549"/>
              <a:gd name="connsiteX18" fmla="*/ 559118 w 7482459"/>
              <a:gd name="connsiteY18" fmla="*/ 962978 h 963549"/>
              <a:gd name="connsiteX19" fmla="*/ 645414 w 7482459"/>
              <a:gd name="connsiteY19" fmla="*/ 963549 h 963549"/>
              <a:gd name="connsiteX20" fmla="*/ 688372 w 7482459"/>
              <a:gd name="connsiteY20" fmla="*/ 892112 h 963549"/>
              <a:gd name="connsiteX21" fmla="*/ 688372 w 7482459"/>
              <a:gd name="connsiteY21" fmla="*/ 837914 h 963549"/>
              <a:gd name="connsiteX22" fmla="*/ 784479 w 7482459"/>
              <a:gd name="connsiteY22" fmla="*/ 687229 h 963549"/>
              <a:gd name="connsiteX23" fmla="*/ 784479 w 7482459"/>
              <a:gd name="connsiteY23" fmla="*/ 586169 h 963549"/>
              <a:gd name="connsiteX24" fmla="*/ 831152 w 7482459"/>
              <a:gd name="connsiteY24" fmla="*/ 512636 h 963549"/>
              <a:gd name="connsiteX25" fmla="*/ 886968 w 7482459"/>
              <a:gd name="connsiteY25" fmla="*/ 513207 h 963549"/>
              <a:gd name="connsiteX26" fmla="*/ 979075 w 7482459"/>
              <a:gd name="connsiteY26" fmla="*/ 352139 h 963549"/>
              <a:gd name="connsiteX27" fmla="*/ 809530 w 7482459"/>
              <a:gd name="connsiteY27" fmla="*/ 352139 h 963549"/>
              <a:gd name="connsiteX28" fmla="*/ 761333 w 7482459"/>
              <a:gd name="connsiteY28" fmla="*/ 269367 h 963549"/>
              <a:gd name="connsiteX29" fmla="*/ 761429 w 7482459"/>
              <a:gd name="connsiteY29" fmla="*/ 189357 h 963549"/>
              <a:gd name="connsiteX30" fmla="*/ 681419 w 7482459"/>
              <a:gd name="connsiteY30" fmla="*/ 77438 h 963549"/>
              <a:gd name="connsiteX31" fmla="*/ 655511 w 7482459"/>
              <a:gd name="connsiteY31" fmla="*/ 77438 h 963549"/>
              <a:gd name="connsiteX32" fmla="*/ 487299 w 7482459"/>
              <a:gd name="connsiteY32" fmla="*/ 77438 h 963549"/>
              <a:gd name="connsiteX33" fmla="*/ 443293 w 7482459"/>
              <a:gd name="connsiteY33" fmla="*/ 153448 h 963549"/>
              <a:gd name="connsiteX34" fmla="*/ 316421 w 7482459"/>
              <a:gd name="connsiteY34" fmla="*/ 153448 h 963549"/>
              <a:gd name="connsiteX35" fmla="*/ 265843 w 7482459"/>
              <a:gd name="connsiteY35" fmla="*/ 67056 h 963549"/>
              <a:gd name="connsiteX36" fmla="*/ 159639 w 7482459"/>
              <a:gd name="connsiteY36" fmla="*/ 67056 h 963549"/>
              <a:gd name="connsiteX37" fmla="*/ 71914 w 7482459"/>
              <a:gd name="connsiteY37" fmla="*/ 225457 h 963549"/>
              <a:gd name="connsiteX38" fmla="*/ 71914 w 7482459"/>
              <a:gd name="connsiteY38" fmla="*/ 311753 h 963549"/>
              <a:gd name="connsiteX39" fmla="*/ 121825 w 7482459"/>
              <a:gd name="connsiteY39" fmla="*/ 393192 h 963549"/>
              <a:gd name="connsiteX40" fmla="*/ 160687 w 7482459"/>
              <a:gd name="connsiteY40" fmla="*/ 393192 h 963549"/>
              <a:gd name="connsiteX41" fmla="*/ 173260 w 7482459"/>
              <a:gd name="connsiteY41" fmla="*/ 370332 h 963549"/>
              <a:gd name="connsiteX42" fmla="*/ 416433 w 7482459"/>
              <a:gd name="connsiteY42" fmla="*/ 370332 h 963549"/>
              <a:gd name="connsiteX43" fmla="*/ 465392 w 7482459"/>
              <a:gd name="connsiteY43" fmla="*/ 455676 h 963549"/>
              <a:gd name="connsiteX44" fmla="*/ 465392 w 7482459"/>
              <a:gd name="connsiteY44" fmla="*/ 556736 h 963549"/>
              <a:gd name="connsiteX45" fmla="*/ 500443 w 7482459"/>
              <a:gd name="connsiteY45" fmla="*/ 616839 h 963549"/>
              <a:gd name="connsiteX46" fmla="*/ 500443 w 7482459"/>
              <a:gd name="connsiteY46" fmla="*/ 678275 h 963549"/>
              <a:gd name="connsiteX47" fmla="*/ 563309 w 7482459"/>
              <a:gd name="connsiteY47" fmla="*/ 783527 h 963549"/>
              <a:gd name="connsiteX48" fmla="*/ 563309 w 7482459"/>
              <a:gd name="connsiteY48" fmla="*/ 847344 h 963549"/>
              <a:gd name="connsiteX49" fmla="*/ 594932 w 7482459"/>
              <a:gd name="connsiteY49" fmla="*/ 888492 h 963549"/>
              <a:gd name="connsiteX50" fmla="*/ 609124 w 7482459"/>
              <a:gd name="connsiteY50" fmla="*/ 888492 h 963549"/>
              <a:gd name="connsiteX51" fmla="*/ 628460 w 7482459"/>
              <a:gd name="connsiteY51" fmla="*/ 856488 h 963549"/>
              <a:gd name="connsiteX52" fmla="*/ 628460 w 7482459"/>
              <a:gd name="connsiteY52" fmla="*/ 810292 h 963549"/>
              <a:gd name="connsiteX53" fmla="*/ 717899 w 7482459"/>
              <a:gd name="connsiteY53" fmla="*/ 667226 h 963549"/>
              <a:gd name="connsiteX54" fmla="*/ 718566 w 7482459"/>
              <a:gd name="connsiteY54" fmla="*/ 556165 h 963549"/>
              <a:gd name="connsiteX55" fmla="*/ 790956 w 7482459"/>
              <a:gd name="connsiteY55" fmla="*/ 448056 h 963549"/>
              <a:gd name="connsiteX56" fmla="*/ 843725 w 7482459"/>
              <a:gd name="connsiteY56" fmla="*/ 447770 h 963549"/>
              <a:gd name="connsiteX57" fmla="*/ 861060 w 7482459"/>
              <a:gd name="connsiteY57" fmla="*/ 419957 h 963549"/>
              <a:gd name="connsiteX58" fmla="*/ 767239 w 7482459"/>
              <a:gd name="connsiteY58" fmla="*/ 419957 h 963549"/>
              <a:gd name="connsiteX59" fmla="*/ 691229 w 7482459"/>
              <a:gd name="connsiteY59" fmla="*/ 291370 h 963549"/>
              <a:gd name="connsiteX60" fmla="*/ 689229 w 7482459"/>
              <a:gd name="connsiteY60" fmla="*/ 210407 h 963549"/>
              <a:gd name="connsiteX61" fmla="*/ 640271 w 7482459"/>
              <a:gd name="connsiteY61" fmla="*/ 144399 h 963549"/>
              <a:gd name="connsiteX62" fmla="*/ 532352 w 7482459"/>
              <a:gd name="connsiteY62" fmla="*/ 143447 h 963549"/>
              <a:gd name="connsiteX63" fmla="*/ 483108 w 7482459"/>
              <a:gd name="connsiteY63" fmla="*/ 228410 h 963549"/>
              <a:gd name="connsiteX64" fmla="*/ 271082 w 7482459"/>
              <a:gd name="connsiteY64" fmla="*/ 228410 h 963549"/>
              <a:gd name="connsiteX65" fmla="*/ 227743 w 7482459"/>
              <a:gd name="connsiteY65" fmla="*/ 156782 h 963549"/>
              <a:gd name="connsiteX66" fmla="*/ 200216 w 7482459"/>
              <a:gd name="connsiteY66" fmla="*/ 156782 h 963549"/>
              <a:gd name="connsiteX67" fmla="*/ 152019 w 7482459"/>
              <a:gd name="connsiteY67" fmla="*/ 248126 h 963549"/>
              <a:gd name="connsiteX68" fmla="*/ 150781 w 7482459"/>
              <a:gd name="connsiteY68" fmla="*/ 298990 h 963549"/>
              <a:gd name="connsiteX69" fmla="*/ 153638 w 7482459"/>
              <a:gd name="connsiteY69" fmla="*/ 303562 h 963549"/>
              <a:gd name="connsiteX70" fmla="*/ 157353 w 7482459"/>
              <a:gd name="connsiteY70" fmla="*/ 303467 h 963549"/>
              <a:gd name="connsiteX71" fmla="*/ 161068 w 7482459"/>
              <a:gd name="connsiteY71" fmla="*/ 298990 h 963549"/>
              <a:gd name="connsiteX72" fmla="*/ 525304 w 7482459"/>
              <a:gd name="connsiteY72" fmla="*/ 299180 h 963549"/>
              <a:gd name="connsiteX73" fmla="*/ 578739 w 7482459"/>
              <a:gd name="connsiteY73" fmla="*/ 213741 h 963549"/>
              <a:gd name="connsiteX74" fmla="*/ 607314 w 7482459"/>
              <a:gd name="connsiteY74" fmla="*/ 213741 h 963549"/>
              <a:gd name="connsiteX75" fmla="*/ 629317 w 7482459"/>
              <a:gd name="connsiteY75" fmla="*/ 242697 h 963549"/>
              <a:gd name="connsiteX76" fmla="*/ 629317 w 7482459"/>
              <a:gd name="connsiteY76" fmla="*/ 322326 h 963549"/>
              <a:gd name="connsiteX77" fmla="*/ 704945 w 7482459"/>
              <a:gd name="connsiteY77" fmla="*/ 449294 h 963549"/>
              <a:gd name="connsiteX78" fmla="*/ 648938 w 7482459"/>
              <a:gd name="connsiteY78" fmla="*/ 533400 h 963549"/>
              <a:gd name="connsiteX79" fmla="*/ 647510 w 7482459"/>
              <a:gd name="connsiteY79" fmla="*/ 650558 h 963549"/>
              <a:gd name="connsiteX80" fmla="*/ 603409 w 7482459"/>
              <a:gd name="connsiteY80" fmla="*/ 716852 h 963549"/>
              <a:gd name="connsiteX81" fmla="*/ 563404 w 7482459"/>
              <a:gd name="connsiteY81" fmla="*/ 649700 h 963549"/>
              <a:gd name="connsiteX82" fmla="*/ 563404 w 7482459"/>
              <a:gd name="connsiteY82" fmla="*/ 578644 h 963549"/>
              <a:gd name="connsiteX83" fmla="*/ 537496 w 7482459"/>
              <a:gd name="connsiteY83" fmla="*/ 536258 h 963549"/>
              <a:gd name="connsiteX84" fmla="*/ 537496 w 7482459"/>
              <a:gd name="connsiteY84" fmla="*/ 436721 h 963549"/>
              <a:gd name="connsiteX85" fmla="*/ 498824 w 7482459"/>
              <a:gd name="connsiteY85" fmla="*/ 368999 h 963549"/>
              <a:gd name="connsiteX86" fmla="*/ 581120 w 7482459"/>
              <a:gd name="connsiteY86" fmla="*/ 368999 h 963549"/>
              <a:gd name="connsiteX87" fmla="*/ 627698 w 7482459"/>
              <a:gd name="connsiteY87" fmla="*/ 443579 h 963549"/>
              <a:gd name="connsiteX88" fmla="*/ 592550 w 7482459"/>
              <a:gd name="connsiteY88" fmla="*/ 496729 h 963549"/>
              <a:gd name="connsiteX0" fmla="*/ 8451880 w 8451880"/>
              <a:gd name="connsiteY0" fmla="*/ 0 h 963549"/>
              <a:gd name="connsiteX1" fmla="*/ 439579 w 8451880"/>
              <a:gd name="connsiteY1" fmla="*/ 0 h 963549"/>
              <a:gd name="connsiteX2" fmla="*/ 399955 w 8451880"/>
              <a:gd name="connsiteY2" fmla="*/ 72009 h 963549"/>
              <a:gd name="connsiteX3" fmla="*/ 351377 w 8451880"/>
              <a:gd name="connsiteY3" fmla="*/ 72390 h 963549"/>
              <a:gd name="connsiteX4" fmla="*/ 307467 w 8451880"/>
              <a:gd name="connsiteY4" fmla="*/ 0 h 963549"/>
              <a:gd name="connsiteX5" fmla="*/ 118967 w 8451880"/>
              <a:gd name="connsiteY5" fmla="*/ 0 h 963549"/>
              <a:gd name="connsiteX6" fmla="*/ 0 w 8451880"/>
              <a:gd name="connsiteY6" fmla="*/ 199739 h 963549"/>
              <a:gd name="connsiteX7" fmla="*/ 0 w 8451880"/>
              <a:gd name="connsiteY7" fmla="*/ 342138 h 963549"/>
              <a:gd name="connsiteX8" fmla="*/ 78296 w 8451880"/>
              <a:gd name="connsiteY8" fmla="*/ 463772 h 963549"/>
              <a:gd name="connsiteX9" fmla="*/ 204216 w 8451880"/>
              <a:gd name="connsiteY9" fmla="*/ 463772 h 963549"/>
              <a:gd name="connsiteX10" fmla="*/ 219647 w 8451880"/>
              <a:gd name="connsiteY10" fmla="*/ 437007 h 963549"/>
              <a:gd name="connsiteX11" fmla="*/ 381000 w 8451880"/>
              <a:gd name="connsiteY11" fmla="*/ 437007 h 963549"/>
              <a:gd name="connsiteX12" fmla="*/ 399288 w 8451880"/>
              <a:gd name="connsiteY12" fmla="*/ 469773 h 963549"/>
              <a:gd name="connsiteX13" fmla="*/ 399288 w 8451880"/>
              <a:gd name="connsiteY13" fmla="*/ 568071 h 963549"/>
              <a:gd name="connsiteX14" fmla="*/ 434245 w 8451880"/>
              <a:gd name="connsiteY14" fmla="*/ 628841 h 963549"/>
              <a:gd name="connsiteX15" fmla="*/ 434054 w 8451880"/>
              <a:gd name="connsiteY15" fmla="*/ 693325 h 963549"/>
              <a:gd name="connsiteX16" fmla="*/ 492728 w 8451880"/>
              <a:gd name="connsiteY16" fmla="*/ 800005 h 963549"/>
              <a:gd name="connsiteX17" fmla="*/ 492728 w 8451880"/>
              <a:gd name="connsiteY17" fmla="*/ 884873 h 963549"/>
              <a:gd name="connsiteX18" fmla="*/ 559118 w 8451880"/>
              <a:gd name="connsiteY18" fmla="*/ 962978 h 963549"/>
              <a:gd name="connsiteX19" fmla="*/ 645414 w 8451880"/>
              <a:gd name="connsiteY19" fmla="*/ 963549 h 963549"/>
              <a:gd name="connsiteX20" fmla="*/ 688372 w 8451880"/>
              <a:gd name="connsiteY20" fmla="*/ 892112 h 963549"/>
              <a:gd name="connsiteX21" fmla="*/ 688372 w 8451880"/>
              <a:gd name="connsiteY21" fmla="*/ 837914 h 963549"/>
              <a:gd name="connsiteX22" fmla="*/ 784479 w 8451880"/>
              <a:gd name="connsiteY22" fmla="*/ 687229 h 963549"/>
              <a:gd name="connsiteX23" fmla="*/ 784479 w 8451880"/>
              <a:gd name="connsiteY23" fmla="*/ 586169 h 963549"/>
              <a:gd name="connsiteX24" fmla="*/ 831152 w 8451880"/>
              <a:gd name="connsiteY24" fmla="*/ 512636 h 963549"/>
              <a:gd name="connsiteX25" fmla="*/ 886968 w 8451880"/>
              <a:gd name="connsiteY25" fmla="*/ 513207 h 963549"/>
              <a:gd name="connsiteX26" fmla="*/ 979075 w 8451880"/>
              <a:gd name="connsiteY26" fmla="*/ 352139 h 963549"/>
              <a:gd name="connsiteX27" fmla="*/ 809530 w 8451880"/>
              <a:gd name="connsiteY27" fmla="*/ 352139 h 963549"/>
              <a:gd name="connsiteX28" fmla="*/ 761333 w 8451880"/>
              <a:gd name="connsiteY28" fmla="*/ 269367 h 963549"/>
              <a:gd name="connsiteX29" fmla="*/ 761429 w 8451880"/>
              <a:gd name="connsiteY29" fmla="*/ 189357 h 963549"/>
              <a:gd name="connsiteX30" fmla="*/ 681419 w 8451880"/>
              <a:gd name="connsiteY30" fmla="*/ 77438 h 963549"/>
              <a:gd name="connsiteX31" fmla="*/ 655511 w 8451880"/>
              <a:gd name="connsiteY31" fmla="*/ 77438 h 963549"/>
              <a:gd name="connsiteX32" fmla="*/ 487299 w 8451880"/>
              <a:gd name="connsiteY32" fmla="*/ 77438 h 963549"/>
              <a:gd name="connsiteX33" fmla="*/ 443293 w 8451880"/>
              <a:gd name="connsiteY33" fmla="*/ 153448 h 963549"/>
              <a:gd name="connsiteX34" fmla="*/ 316421 w 8451880"/>
              <a:gd name="connsiteY34" fmla="*/ 153448 h 963549"/>
              <a:gd name="connsiteX35" fmla="*/ 265843 w 8451880"/>
              <a:gd name="connsiteY35" fmla="*/ 67056 h 963549"/>
              <a:gd name="connsiteX36" fmla="*/ 159639 w 8451880"/>
              <a:gd name="connsiteY36" fmla="*/ 67056 h 963549"/>
              <a:gd name="connsiteX37" fmla="*/ 71914 w 8451880"/>
              <a:gd name="connsiteY37" fmla="*/ 225457 h 963549"/>
              <a:gd name="connsiteX38" fmla="*/ 71914 w 8451880"/>
              <a:gd name="connsiteY38" fmla="*/ 311753 h 963549"/>
              <a:gd name="connsiteX39" fmla="*/ 121825 w 8451880"/>
              <a:gd name="connsiteY39" fmla="*/ 393192 h 963549"/>
              <a:gd name="connsiteX40" fmla="*/ 160687 w 8451880"/>
              <a:gd name="connsiteY40" fmla="*/ 393192 h 963549"/>
              <a:gd name="connsiteX41" fmla="*/ 173260 w 8451880"/>
              <a:gd name="connsiteY41" fmla="*/ 370332 h 963549"/>
              <a:gd name="connsiteX42" fmla="*/ 416433 w 8451880"/>
              <a:gd name="connsiteY42" fmla="*/ 370332 h 963549"/>
              <a:gd name="connsiteX43" fmla="*/ 465392 w 8451880"/>
              <a:gd name="connsiteY43" fmla="*/ 455676 h 963549"/>
              <a:gd name="connsiteX44" fmla="*/ 465392 w 8451880"/>
              <a:gd name="connsiteY44" fmla="*/ 556736 h 963549"/>
              <a:gd name="connsiteX45" fmla="*/ 500443 w 8451880"/>
              <a:gd name="connsiteY45" fmla="*/ 616839 h 963549"/>
              <a:gd name="connsiteX46" fmla="*/ 500443 w 8451880"/>
              <a:gd name="connsiteY46" fmla="*/ 678275 h 963549"/>
              <a:gd name="connsiteX47" fmla="*/ 563309 w 8451880"/>
              <a:gd name="connsiteY47" fmla="*/ 783527 h 963549"/>
              <a:gd name="connsiteX48" fmla="*/ 563309 w 8451880"/>
              <a:gd name="connsiteY48" fmla="*/ 847344 h 963549"/>
              <a:gd name="connsiteX49" fmla="*/ 594932 w 8451880"/>
              <a:gd name="connsiteY49" fmla="*/ 888492 h 963549"/>
              <a:gd name="connsiteX50" fmla="*/ 609124 w 8451880"/>
              <a:gd name="connsiteY50" fmla="*/ 888492 h 963549"/>
              <a:gd name="connsiteX51" fmla="*/ 628460 w 8451880"/>
              <a:gd name="connsiteY51" fmla="*/ 856488 h 963549"/>
              <a:gd name="connsiteX52" fmla="*/ 628460 w 8451880"/>
              <a:gd name="connsiteY52" fmla="*/ 810292 h 963549"/>
              <a:gd name="connsiteX53" fmla="*/ 717899 w 8451880"/>
              <a:gd name="connsiteY53" fmla="*/ 667226 h 963549"/>
              <a:gd name="connsiteX54" fmla="*/ 718566 w 8451880"/>
              <a:gd name="connsiteY54" fmla="*/ 556165 h 963549"/>
              <a:gd name="connsiteX55" fmla="*/ 790956 w 8451880"/>
              <a:gd name="connsiteY55" fmla="*/ 448056 h 963549"/>
              <a:gd name="connsiteX56" fmla="*/ 843725 w 8451880"/>
              <a:gd name="connsiteY56" fmla="*/ 447770 h 963549"/>
              <a:gd name="connsiteX57" fmla="*/ 861060 w 8451880"/>
              <a:gd name="connsiteY57" fmla="*/ 419957 h 963549"/>
              <a:gd name="connsiteX58" fmla="*/ 767239 w 8451880"/>
              <a:gd name="connsiteY58" fmla="*/ 419957 h 963549"/>
              <a:gd name="connsiteX59" fmla="*/ 691229 w 8451880"/>
              <a:gd name="connsiteY59" fmla="*/ 291370 h 963549"/>
              <a:gd name="connsiteX60" fmla="*/ 689229 w 8451880"/>
              <a:gd name="connsiteY60" fmla="*/ 210407 h 963549"/>
              <a:gd name="connsiteX61" fmla="*/ 640271 w 8451880"/>
              <a:gd name="connsiteY61" fmla="*/ 144399 h 963549"/>
              <a:gd name="connsiteX62" fmla="*/ 532352 w 8451880"/>
              <a:gd name="connsiteY62" fmla="*/ 143447 h 963549"/>
              <a:gd name="connsiteX63" fmla="*/ 483108 w 8451880"/>
              <a:gd name="connsiteY63" fmla="*/ 228410 h 963549"/>
              <a:gd name="connsiteX64" fmla="*/ 271082 w 8451880"/>
              <a:gd name="connsiteY64" fmla="*/ 228410 h 963549"/>
              <a:gd name="connsiteX65" fmla="*/ 227743 w 8451880"/>
              <a:gd name="connsiteY65" fmla="*/ 156782 h 963549"/>
              <a:gd name="connsiteX66" fmla="*/ 200216 w 8451880"/>
              <a:gd name="connsiteY66" fmla="*/ 156782 h 963549"/>
              <a:gd name="connsiteX67" fmla="*/ 152019 w 8451880"/>
              <a:gd name="connsiteY67" fmla="*/ 248126 h 963549"/>
              <a:gd name="connsiteX68" fmla="*/ 150781 w 8451880"/>
              <a:gd name="connsiteY68" fmla="*/ 298990 h 963549"/>
              <a:gd name="connsiteX69" fmla="*/ 153638 w 8451880"/>
              <a:gd name="connsiteY69" fmla="*/ 303562 h 963549"/>
              <a:gd name="connsiteX70" fmla="*/ 157353 w 8451880"/>
              <a:gd name="connsiteY70" fmla="*/ 303467 h 963549"/>
              <a:gd name="connsiteX71" fmla="*/ 161068 w 8451880"/>
              <a:gd name="connsiteY71" fmla="*/ 298990 h 963549"/>
              <a:gd name="connsiteX72" fmla="*/ 525304 w 8451880"/>
              <a:gd name="connsiteY72" fmla="*/ 299180 h 963549"/>
              <a:gd name="connsiteX73" fmla="*/ 578739 w 8451880"/>
              <a:gd name="connsiteY73" fmla="*/ 213741 h 963549"/>
              <a:gd name="connsiteX74" fmla="*/ 607314 w 8451880"/>
              <a:gd name="connsiteY74" fmla="*/ 213741 h 963549"/>
              <a:gd name="connsiteX75" fmla="*/ 629317 w 8451880"/>
              <a:gd name="connsiteY75" fmla="*/ 242697 h 963549"/>
              <a:gd name="connsiteX76" fmla="*/ 629317 w 8451880"/>
              <a:gd name="connsiteY76" fmla="*/ 322326 h 963549"/>
              <a:gd name="connsiteX77" fmla="*/ 704945 w 8451880"/>
              <a:gd name="connsiteY77" fmla="*/ 449294 h 963549"/>
              <a:gd name="connsiteX78" fmla="*/ 648938 w 8451880"/>
              <a:gd name="connsiteY78" fmla="*/ 533400 h 963549"/>
              <a:gd name="connsiteX79" fmla="*/ 647510 w 8451880"/>
              <a:gd name="connsiteY79" fmla="*/ 650558 h 963549"/>
              <a:gd name="connsiteX80" fmla="*/ 603409 w 8451880"/>
              <a:gd name="connsiteY80" fmla="*/ 716852 h 963549"/>
              <a:gd name="connsiteX81" fmla="*/ 563404 w 8451880"/>
              <a:gd name="connsiteY81" fmla="*/ 649700 h 963549"/>
              <a:gd name="connsiteX82" fmla="*/ 563404 w 8451880"/>
              <a:gd name="connsiteY82" fmla="*/ 578644 h 963549"/>
              <a:gd name="connsiteX83" fmla="*/ 537496 w 8451880"/>
              <a:gd name="connsiteY83" fmla="*/ 536258 h 963549"/>
              <a:gd name="connsiteX84" fmla="*/ 537496 w 8451880"/>
              <a:gd name="connsiteY84" fmla="*/ 436721 h 963549"/>
              <a:gd name="connsiteX85" fmla="*/ 498824 w 8451880"/>
              <a:gd name="connsiteY85" fmla="*/ 368999 h 963549"/>
              <a:gd name="connsiteX86" fmla="*/ 581120 w 8451880"/>
              <a:gd name="connsiteY86" fmla="*/ 368999 h 963549"/>
              <a:gd name="connsiteX87" fmla="*/ 627698 w 8451880"/>
              <a:gd name="connsiteY87" fmla="*/ 443579 h 963549"/>
              <a:gd name="connsiteX88" fmla="*/ 592550 w 8451880"/>
              <a:gd name="connsiteY88" fmla="*/ 496729 h 963549"/>
              <a:gd name="connsiteX0" fmla="*/ 14996512 w 14996512"/>
              <a:gd name="connsiteY0" fmla="*/ 19893 h 963549"/>
              <a:gd name="connsiteX1" fmla="*/ 439579 w 14996512"/>
              <a:gd name="connsiteY1" fmla="*/ 0 h 963549"/>
              <a:gd name="connsiteX2" fmla="*/ 399955 w 14996512"/>
              <a:gd name="connsiteY2" fmla="*/ 72009 h 963549"/>
              <a:gd name="connsiteX3" fmla="*/ 351377 w 14996512"/>
              <a:gd name="connsiteY3" fmla="*/ 72390 h 963549"/>
              <a:gd name="connsiteX4" fmla="*/ 307467 w 14996512"/>
              <a:gd name="connsiteY4" fmla="*/ 0 h 963549"/>
              <a:gd name="connsiteX5" fmla="*/ 118967 w 14996512"/>
              <a:gd name="connsiteY5" fmla="*/ 0 h 963549"/>
              <a:gd name="connsiteX6" fmla="*/ 0 w 14996512"/>
              <a:gd name="connsiteY6" fmla="*/ 199739 h 963549"/>
              <a:gd name="connsiteX7" fmla="*/ 0 w 14996512"/>
              <a:gd name="connsiteY7" fmla="*/ 342138 h 963549"/>
              <a:gd name="connsiteX8" fmla="*/ 78296 w 14996512"/>
              <a:gd name="connsiteY8" fmla="*/ 463772 h 963549"/>
              <a:gd name="connsiteX9" fmla="*/ 204216 w 14996512"/>
              <a:gd name="connsiteY9" fmla="*/ 463772 h 963549"/>
              <a:gd name="connsiteX10" fmla="*/ 219647 w 14996512"/>
              <a:gd name="connsiteY10" fmla="*/ 437007 h 963549"/>
              <a:gd name="connsiteX11" fmla="*/ 381000 w 14996512"/>
              <a:gd name="connsiteY11" fmla="*/ 437007 h 963549"/>
              <a:gd name="connsiteX12" fmla="*/ 399288 w 14996512"/>
              <a:gd name="connsiteY12" fmla="*/ 469773 h 963549"/>
              <a:gd name="connsiteX13" fmla="*/ 399288 w 14996512"/>
              <a:gd name="connsiteY13" fmla="*/ 568071 h 963549"/>
              <a:gd name="connsiteX14" fmla="*/ 434245 w 14996512"/>
              <a:gd name="connsiteY14" fmla="*/ 628841 h 963549"/>
              <a:gd name="connsiteX15" fmla="*/ 434054 w 14996512"/>
              <a:gd name="connsiteY15" fmla="*/ 693325 h 963549"/>
              <a:gd name="connsiteX16" fmla="*/ 492728 w 14996512"/>
              <a:gd name="connsiteY16" fmla="*/ 800005 h 963549"/>
              <a:gd name="connsiteX17" fmla="*/ 492728 w 14996512"/>
              <a:gd name="connsiteY17" fmla="*/ 884873 h 963549"/>
              <a:gd name="connsiteX18" fmla="*/ 559118 w 14996512"/>
              <a:gd name="connsiteY18" fmla="*/ 962978 h 963549"/>
              <a:gd name="connsiteX19" fmla="*/ 645414 w 14996512"/>
              <a:gd name="connsiteY19" fmla="*/ 963549 h 963549"/>
              <a:gd name="connsiteX20" fmla="*/ 688372 w 14996512"/>
              <a:gd name="connsiteY20" fmla="*/ 892112 h 963549"/>
              <a:gd name="connsiteX21" fmla="*/ 688372 w 14996512"/>
              <a:gd name="connsiteY21" fmla="*/ 837914 h 963549"/>
              <a:gd name="connsiteX22" fmla="*/ 784479 w 14996512"/>
              <a:gd name="connsiteY22" fmla="*/ 687229 h 963549"/>
              <a:gd name="connsiteX23" fmla="*/ 784479 w 14996512"/>
              <a:gd name="connsiteY23" fmla="*/ 586169 h 963549"/>
              <a:gd name="connsiteX24" fmla="*/ 831152 w 14996512"/>
              <a:gd name="connsiteY24" fmla="*/ 512636 h 963549"/>
              <a:gd name="connsiteX25" fmla="*/ 886968 w 14996512"/>
              <a:gd name="connsiteY25" fmla="*/ 513207 h 963549"/>
              <a:gd name="connsiteX26" fmla="*/ 979075 w 14996512"/>
              <a:gd name="connsiteY26" fmla="*/ 352139 h 963549"/>
              <a:gd name="connsiteX27" fmla="*/ 809530 w 14996512"/>
              <a:gd name="connsiteY27" fmla="*/ 352139 h 963549"/>
              <a:gd name="connsiteX28" fmla="*/ 761333 w 14996512"/>
              <a:gd name="connsiteY28" fmla="*/ 269367 h 963549"/>
              <a:gd name="connsiteX29" fmla="*/ 761429 w 14996512"/>
              <a:gd name="connsiteY29" fmla="*/ 189357 h 963549"/>
              <a:gd name="connsiteX30" fmla="*/ 681419 w 14996512"/>
              <a:gd name="connsiteY30" fmla="*/ 77438 h 963549"/>
              <a:gd name="connsiteX31" fmla="*/ 655511 w 14996512"/>
              <a:gd name="connsiteY31" fmla="*/ 77438 h 963549"/>
              <a:gd name="connsiteX32" fmla="*/ 487299 w 14996512"/>
              <a:gd name="connsiteY32" fmla="*/ 77438 h 963549"/>
              <a:gd name="connsiteX33" fmla="*/ 443293 w 14996512"/>
              <a:gd name="connsiteY33" fmla="*/ 153448 h 963549"/>
              <a:gd name="connsiteX34" fmla="*/ 316421 w 14996512"/>
              <a:gd name="connsiteY34" fmla="*/ 153448 h 963549"/>
              <a:gd name="connsiteX35" fmla="*/ 265843 w 14996512"/>
              <a:gd name="connsiteY35" fmla="*/ 67056 h 963549"/>
              <a:gd name="connsiteX36" fmla="*/ 159639 w 14996512"/>
              <a:gd name="connsiteY36" fmla="*/ 67056 h 963549"/>
              <a:gd name="connsiteX37" fmla="*/ 71914 w 14996512"/>
              <a:gd name="connsiteY37" fmla="*/ 225457 h 963549"/>
              <a:gd name="connsiteX38" fmla="*/ 71914 w 14996512"/>
              <a:gd name="connsiteY38" fmla="*/ 311753 h 963549"/>
              <a:gd name="connsiteX39" fmla="*/ 121825 w 14996512"/>
              <a:gd name="connsiteY39" fmla="*/ 393192 h 963549"/>
              <a:gd name="connsiteX40" fmla="*/ 160687 w 14996512"/>
              <a:gd name="connsiteY40" fmla="*/ 393192 h 963549"/>
              <a:gd name="connsiteX41" fmla="*/ 173260 w 14996512"/>
              <a:gd name="connsiteY41" fmla="*/ 370332 h 963549"/>
              <a:gd name="connsiteX42" fmla="*/ 416433 w 14996512"/>
              <a:gd name="connsiteY42" fmla="*/ 370332 h 963549"/>
              <a:gd name="connsiteX43" fmla="*/ 465392 w 14996512"/>
              <a:gd name="connsiteY43" fmla="*/ 455676 h 963549"/>
              <a:gd name="connsiteX44" fmla="*/ 465392 w 14996512"/>
              <a:gd name="connsiteY44" fmla="*/ 556736 h 963549"/>
              <a:gd name="connsiteX45" fmla="*/ 500443 w 14996512"/>
              <a:gd name="connsiteY45" fmla="*/ 616839 h 963549"/>
              <a:gd name="connsiteX46" fmla="*/ 500443 w 14996512"/>
              <a:gd name="connsiteY46" fmla="*/ 678275 h 963549"/>
              <a:gd name="connsiteX47" fmla="*/ 563309 w 14996512"/>
              <a:gd name="connsiteY47" fmla="*/ 783527 h 963549"/>
              <a:gd name="connsiteX48" fmla="*/ 563309 w 14996512"/>
              <a:gd name="connsiteY48" fmla="*/ 847344 h 963549"/>
              <a:gd name="connsiteX49" fmla="*/ 594932 w 14996512"/>
              <a:gd name="connsiteY49" fmla="*/ 888492 h 963549"/>
              <a:gd name="connsiteX50" fmla="*/ 609124 w 14996512"/>
              <a:gd name="connsiteY50" fmla="*/ 888492 h 963549"/>
              <a:gd name="connsiteX51" fmla="*/ 628460 w 14996512"/>
              <a:gd name="connsiteY51" fmla="*/ 856488 h 963549"/>
              <a:gd name="connsiteX52" fmla="*/ 628460 w 14996512"/>
              <a:gd name="connsiteY52" fmla="*/ 810292 h 963549"/>
              <a:gd name="connsiteX53" fmla="*/ 717899 w 14996512"/>
              <a:gd name="connsiteY53" fmla="*/ 667226 h 963549"/>
              <a:gd name="connsiteX54" fmla="*/ 718566 w 14996512"/>
              <a:gd name="connsiteY54" fmla="*/ 556165 h 963549"/>
              <a:gd name="connsiteX55" fmla="*/ 790956 w 14996512"/>
              <a:gd name="connsiteY55" fmla="*/ 448056 h 963549"/>
              <a:gd name="connsiteX56" fmla="*/ 843725 w 14996512"/>
              <a:gd name="connsiteY56" fmla="*/ 447770 h 963549"/>
              <a:gd name="connsiteX57" fmla="*/ 861060 w 14996512"/>
              <a:gd name="connsiteY57" fmla="*/ 419957 h 963549"/>
              <a:gd name="connsiteX58" fmla="*/ 767239 w 14996512"/>
              <a:gd name="connsiteY58" fmla="*/ 419957 h 963549"/>
              <a:gd name="connsiteX59" fmla="*/ 691229 w 14996512"/>
              <a:gd name="connsiteY59" fmla="*/ 291370 h 963549"/>
              <a:gd name="connsiteX60" fmla="*/ 689229 w 14996512"/>
              <a:gd name="connsiteY60" fmla="*/ 210407 h 963549"/>
              <a:gd name="connsiteX61" fmla="*/ 640271 w 14996512"/>
              <a:gd name="connsiteY61" fmla="*/ 144399 h 963549"/>
              <a:gd name="connsiteX62" fmla="*/ 532352 w 14996512"/>
              <a:gd name="connsiteY62" fmla="*/ 143447 h 963549"/>
              <a:gd name="connsiteX63" fmla="*/ 483108 w 14996512"/>
              <a:gd name="connsiteY63" fmla="*/ 228410 h 963549"/>
              <a:gd name="connsiteX64" fmla="*/ 271082 w 14996512"/>
              <a:gd name="connsiteY64" fmla="*/ 228410 h 963549"/>
              <a:gd name="connsiteX65" fmla="*/ 227743 w 14996512"/>
              <a:gd name="connsiteY65" fmla="*/ 156782 h 963549"/>
              <a:gd name="connsiteX66" fmla="*/ 200216 w 14996512"/>
              <a:gd name="connsiteY66" fmla="*/ 156782 h 963549"/>
              <a:gd name="connsiteX67" fmla="*/ 152019 w 14996512"/>
              <a:gd name="connsiteY67" fmla="*/ 248126 h 963549"/>
              <a:gd name="connsiteX68" fmla="*/ 150781 w 14996512"/>
              <a:gd name="connsiteY68" fmla="*/ 298990 h 963549"/>
              <a:gd name="connsiteX69" fmla="*/ 153638 w 14996512"/>
              <a:gd name="connsiteY69" fmla="*/ 303562 h 963549"/>
              <a:gd name="connsiteX70" fmla="*/ 157353 w 14996512"/>
              <a:gd name="connsiteY70" fmla="*/ 303467 h 963549"/>
              <a:gd name="connsiteX71" fmla="*/ 161068 w 14996512"/>
              <a:gd name="connsiteY71" fmla="*/ 298990 h 963549"/>
              <a:gd name="connsiteX72" fmla="*/ 525304 w 14996512"/>
              <a:gd name="connsiteY72" fmla="*/ 299180 h 963549"/>
              <a:gd name="connsiteX73" fmla="*/ 578739 w 14996512"/>
              <a:gd name="connsiteY73" fmla="*/ 213741 h 963549"/>
              <a:gd name="connsiteX74" fmla="*/ 607314 w 14996512"/>
              <a:gd name="connsiteY74" fmla="*/ 213741 h 963549"/>
              <a:gd name="connsiteX75" fmla="*/ 629317 w 14996512"/>
              <a:gd name="connsiteY75" fmla="*/ 242697 h 963549"/>
              <a:gd name="connsiteX76" fmla="*/ 629317 w 14996512"/>
              <a:gd name="connsiteY76" fmla="*/ 322326 h 963549"/>
              <a:gd name="connsiteX77" fmla="*/ 704945 w 14996512"/>
              <a:gd name="connsiteY77" fmla="*/ 449294 h 963549"/>
              <a:gd name="connsiteX78" fmla="*/ 648938 w 14996512"/>
              <a:gd name="connsiteY78" fmla="*/ 533400 h 963549"/>
              <a:gd name="connsiteX79" fmla="*/ 647510 w 14996512"/>
              <a:gd name="connsiteY79" fmla="*/ 650558 h 963549"/>
              <a:gd name="connsiteX80" fmla="*/ 603409 w 14996512"/>
              <a:gd name="connsiteY80" fmla="*/ 716852 h 963549"/>
              <a:gd name="connsiteX81" fmla="*/ 563404 w 14996512"/>
              <a:gd name="connsiteY81" fmla="*/ 649700 h 963549"/>
              <a:gd name="connsiteX82" fmla="*/ 563404 w 14996512"/>
              <a:gd name="connsiteY82" fmla="*/ 578644 h 963549"/>
              <a:gd name="connsiteX83" fmla="*/ 537496 w 14996512"/>
              <a:gd name="connsiteY83" fmla="*/ 536258 h 963549"/>
              <a:gd name="connsiteX84" fmla="*/ 537496 w 14996512"/>
              <a:gd name="connsiteY84" fmla="*/ 436721 h 963549"/>
              <a:gd name="connsiteX85" fmla="*/ 498824 w 14996512"/>
              <a:gd name="connsiteY85" fmla="*/ 368999 h 963549"/>
              <a:gd name="connsiteX86" fmla="*/ 581120 w 14996512"/>
              <a:gd name="connsiteY86" fmla="*/ 368999 h 963549"/>
              <a:gd name="connsiteX87" fmla="*/ 627698 w 14996512"/>
              <a:gd name="connsiteY87" fmla="*/ 443579 h 963549"/>
              <a:gd name="connsiteX88" fmla="*/ 592550 w 14996512"/>
              <a:gd name="connsiteY88" fmla="*/ 496729 h 963549"/>
              <a:gd name="connsiteX0" fmla="*/ 15115867 w 15115867"/>
              <a:gd name="connsiteY0" fmla="*/ 0 h 1023226"/>
              <a:gd name="connsiteX1" fmla="*/ 439579 w 15115867"/>
              <a:gd name="connsiteY1" fmla="*/ 59677 h 1023226"/>
              <a:gd name="connsiteX2" fmla="*/ 399955 w 15115867"/>
              <a:gd name="connsiteY2" fmla="*/ 131686 h 1023226"/>
              <a:gd name="connsiteX3" fmla="*/ 351377 w 15115867"/>
              <a:gd name="connsiteY3" fmla="*/ 132067 h 1023226"/>
              <a:gd name="connsiteX4" fmla="*/ 307467 w 15115867"/>
              <a:gd name="connsiteY4" fmla="*/ 59677 h 1023226"/>
              <a:gd name="connsiteX5" fmla="*/ 118967 w 15115867"/>
              <a:gd name="connsiteY5" fmla="*/ 59677 h 1023226"/>
              <a:gd name="connsiteX6" fmla="*/ 0 w 15115867"/>
              <a:gd name="connsiteY6" fmla="*/ 259416 h 1023226"/>
              <a:gd name="connsiteX7" fmla="*/ 0 w 15115867"/>
              <a:gd name="connsiteY7" fmla="*/ 401815 h 1023226"/>
              <a:gd name="connsiteX8" fmla="*/ 78296 w 15115867"/>
              <a:gd name="connsiteY8" fmla="*/ 523449 h 1023226"/>
              <a:gd name="connsiteX9" fmla="*/ 204216 w 15115867"/>
              <a:gd name="connsiteY9" fmla="*/ 523449 h 1023226"/>
              <a:gd name="connsiteX10" fmla="*/ 219647 w 15115867"/>
              <a:gd name="connsiteY10" fmla="*/ 496684 h 1023226"/>
              <a:gd name="connsiteX11" fmla="*/ 381000 w 15115867"/>
              <a:gd name="connsiteY11" fmla="*/ 496684 h 1023226"/>
              <a:gd name="connsiteX12" fmla="*/ 399288 w 15115867"/>
              <a:gd name="connsiteY12" fmla="*/ 529450 h 1023226"/>
              <a:gd name="connsiteX13" fmla="*/ 399288 w 15115867"/>
              <a:gd name="connsiteY13" fmla="*/ 627748 h 1023226"/>
              <a:gd name="connsiteX14" fmla="*/ 434245 w 15115867"/>
              <a:gd name="connsiteY14" fmla="*/ 688518 h 1023226"/>
              <a:gd name="connsiteX15" fmla="*/ 434054 w 15115867"/>
              <a:gd name="connsiteY15" fmla="*/ 753002 h 1023226"/>
              <a:gd name="connsiteX16" fmla="*/ 492728 w 15115867"/>
              <a:gd name="connsiteY16" fmla="*/ 859682 h 1023226"/>
              <a:gd name="connsiteX17" fmla="*/ 492728 w 15115867"/>
              <a:gd name="connsiteY17" fmla="*/ 944550 h 1023226"/>
              <a:gd name="connsiteX18" fmla="*/ 559118 w 15115867"/>
              <a:gd name="connsiteY18" fmla="*/ 1022655 h 1023226"/>
              <a:gd name="connsiteX19" fmla="*/ 645414 w 15115867"/>
              <a:gd name="connsiteY19" fmla="*/ 1023226 h 1023226"/>
              <a:gd name="connsiteX20" fmla="*/ 688372 w 15115867"/>
              <a:gd name="connsiteY20" fmla="*/ 951789 h 1023226"/>
              <a:gd name="connsiteX21" fmla="*/ 688372 w 15115867"/>
              <a:gd name="connsiteY21" fmla="*/ 897591 h 1023226"/>
              <a:gd name="connsiteX22" fmla="*/ 784479 w 15115867"/>
              <a:gd name="connsiteY22" fmla="*/ 746906 h 1023226"/>
              <a:gd name="connsiteX23" fmla="*/ 784479 w 15115867"/>
              <a:gd name="connsiteY23" fmla="*/ 645846 h 1023226"/>
              <a:gd name="connsiteX24" fmla="*/ 831152 w 15115867"/>
              <a:gd name="connsiteY24" fmla="*/ 572313 h 1023226"/>
              <a:gd name="connsiteX25" fmla="*/ 886968 w 15115867"/>
              <a:gd name="connsiteY25" fmla="*/ 572884 h 1023226"/>
              <a:gd name="connsiteX26" fmla="*/ 979075 w 15115867"/>
              <a:gd name="connsiteY26" fmla="*/ 411816 h 1023226"/>
              <a:gd name="connsiteX27" fmla="*/ 809530 w 15115867"/>
              <a:gd name="connsiteY27" fmla="*/ 411816 h 1023226"/>
              <a:gd name="connsiteX28" fmla="*/ 761333 w 15115867"/>
              <a:gd name="connsiteY28" fmla="*/ 329044 h 1023226"/>
              <a:gd name="connsiteX29" fmla="*/ 761429 w 15115867"/>
              <a:gd name="connsiteY29" fmla="*/ 249034 h 1023226"/>
              <a:gd name="connsiteX30" fmla="*/ 681419 w 15115867"/>
              <a:gd name="connsiteY30" fmla="*/ 137115 h 1023226"/>
              <a:gd name="connsiteX31" fmla="*/ 655511 w 15115867"/>
              <a:gd name="connsiteY31" fmla="*/ 137115 h 1023226"/>
              <a:gd name="connsiteX32" fmla="*/ 487299 w 15115867"/>
              <a:gd name="connsiteY32" fmla="*/ 137115 h 1023226"/>
              <a:gd name="connsiteX33" fmla="*/ 443293 w 15115867"/>
              <a:gd name="connsiteY33" fmla="*/ 213125 h 1023226"/>
              <a:gd name="connsiteX34" fmla="*/ 316421 w 15115867"/>
              <a:gd name="connsiteY34" fmla="*/ 213125 h 1023226"/>
              <a:gd name="connsiteX35" fmla="*/ 265843 w 15115867"/>
              <a:gd name="connsiteY35" fmla="*/ 126733 h 1023226"/>
              <a:gd name="connsiteX36" fmla="*/ 159639 w 15115867"/>
              <a:gd name="connsiteY36" fmla="*/ 126733 h 1023226"/>
              <a:gd name="connsiteX37" fmla="*/ 71914 w 15115867"/>
              <a:gd name="connsiteY37" fmla="*/ 285134 h 1023226"/>
              <a:gd name="connsiteX38" fmla="*/ 71914 w 15115867"/>
              <a:gd name="connsiteY38" fmla="*/ 371430 h 1023226"/>
              <a:gd name="connsiteX39" fmla="*/ 121825 w 15115867"/>
              <a:gd name="connsiteY39" fmla="*/ 452869 h 1023226"/>
              <a:gd name="connsiteX40" fmla="*/ 160687 w 15115867"/>
              <a:gd name="connsiteY40" fmla="*/ 452869 h 1023226"/>
              <a:gd name="connsiteX41" fmla="*/ 173260 w 15115867"/>
              <a:gd name="connsiteY41" fmla="*/ 430009 h 1023226"/>
              <a:gd name="connsiteX42" fmla="*/ 416433 w 15115867"/>
              <a:gd name="connsiteY42" fmla="*/ 430009 h 1023226"/>
              <a:gd name="connsiteX43" fmla="*/ 465392 w 15115867"/>
              <a:gd name="connsiteY43" fmla="*/ 515353 h 1023226"/>
              <a:gd name="connsiteX44" fmla="*/ 465392 w 15115867"/>
              <a:gd name="connsiteY44" fmla="*/ 616413 h 1023226"/>
              <a:gd name="connsiteX45" fmla="*/ 500443 w 15115867"/>
              <a:gd name="connsiteY45" fmla="*/ 676516 h 1023226"/>
              <a:gd name="connsiteX46" fmla="*/ 500443 w 15115867"/>
              <a:gd name="connsiteY46" fmla="*/ 737952 h 1023226"/>
              <a:gd name="connsiteX47" fmla="*/ 563309 w 15115867"/>
              <a:gd name="connsiteY47" fmla="*/ 843204 h 1023226"/>
              <a:gd name="connsiteX48" fmla="*/ 563309 w 15115867"/>
              <a:gd name="connsiteY48" fmla="*/ 907021 h 1023226"/>
              <a:gd name="connsiteX49" fmla="*/ 594932 w 15115867"/>
              <a:gd name="connsiteY49" fmla="*/ 948169 h 1023226"/>
              <a:gd name="connsiteX50" fmla="*/ 609124 w 15115867"/>
              <a:gd name="connsiteY50" fmla="*/ 948169 h 1023226"/>
              <a:gd name="connsiteX51" fmla="*/ 628460 w 15115867"/>
              <a:gd name="connsiteY51" fmla="*/ 916165 h 1023226"/>
              <a:gd name="connsiteX52" fmla="*/ 628460 w 15115867"/>
              <a:gd name="connsiteY52" fmla="*/ 869969 h 1023226"/>
              <a:gd name="connsiteX53" fmla="*/ 717899 w 15115867"/>
              <a:gd name="connsiteY53" fmla="*/ 726903 h 1023226"/>
              <a:gd name="connsiteX54" fmla="*/ 718566 w 15115867"/>
              <a:gd name="connsiteY54" fmla="*/ 615842 h 1023226"/>
              <a:gd name="connsiteX55" fmla="*/ 790956 w 15115867"/>
              <a:gd name="connsiteY55" fmla="*/ 507733 h 1023226"/>
              <a:gd name="connsiteX56" fmla="*/ 843725 w 15115867"/>
              <a:gd name="connsiteY56" fmla="*/ 507447 h 1023226"/>
              <a:gd name="connsiteX57" fmla="*/ 861060 w 15115867"/>
              <a:gd name="connsiteY57" fmla="*/ 479634 h 1023226"/>
              <a:gd name="connsiteX58" fmla="*/ 767239 w 15115867"/>
              <a:gd name="connsiteY58" fmla="*/ 479634 h 1023226"/>
              <a:gd name="connsiteX59" fmla="*/ 691229 w 15115867"/>
              <a:gd name="connsiteY59" fmla="*/ 351047 h 1023226"/>
              <a:gd name="connsiteX60" fmla="*/ 689229 w 15115867"/>
              <a:gd name="connsiteY60" fmla="*/ 270084 h 1023226"/>
              <a:gd name="connsiteX61" fmla="*/ 640271 w 15115867"/>
              <a:gd name="connsiteY61" fmla="*/ 204076 h 1023226"/>
              <a:gd name="connsiteX62" fmla="*/ 532352 w 15115867"/>
              <a:gd name="connsiteY62" fmla="*/ 203124 h 1023226"/>
              <a:gd name="connsiteX63" fmla="*/ 483108 w 15115867"/>
              <a:gd name="connsiteY63" fmla="*/ 288087 h 1023226"/>
              <a:gd name="connsiteX64" fmla="*/ 271082 w 15115867"/>
              <a:gd name="connsiteY64" fmla="*/ 288087 h 1023226"/>
              <a:gd name="connsiteX65" fmla="*/ 227743 w 15115867"/>
              <a:gd name="connsiteY65" fmla="*/ 216459 h 1023226"/>
              <a:gd name="connsiteX66" fmla="*/ 200216 w 15115867"/>
              <a:gd name="connsiteY66" fmla="*/ 216459 h 1023226"/>
              <a:gd name="connsiteX67" fmla="*/ 152019 w 15115867"/>
              <a:gd name="connsiteY67" fmla="*/ 307803 h 1023226"/>
              <a:gd name="connsiteX68" fmla="*/ 150781 w 15115867"/>
              <a:gd name="connsiteY68" fmla="*/ 358667 h 1023226"/>
              <a:gd name="connsiteX69" fmla="*/ 153638 w 15115867"/>
              <a:gd name="connsiteY69" fmla="*/ 363239 h 1023226"/>
              <a:gd name="connsiteX70" fmla="*/ 157353 w 15115867"/>
              <a:gd name="connsiteY70" fmla="*/ 363144 h 1023226"/>
              <a:gd name="connsiteX71" fmla="*/ 161068 w 15115867"/>
              <a:gd name="connsiteY71" fmla="*/ 358667 h 1023226"/>
              <a:gd name="connsiteX72" fmla="*/ 525304 w 15115867"/>
              <a:gd name="connsiteY72" fmla="*/ 358857 h 1023226"/>
              <a:gd name="connsiteX73" fmla="*/ 578739 w 15115867"/>
              <a:gd name="connsiteY73" fmla="*/ 273418 h 1023226"/>
              <a:gd name="connsiteX74" fmla="*/ 607314 w 15115867"/>
              <a:gd name="connsiteY74" fmla="*/ 273418 h 1023226"/>
              <a:gd name="connsiteX75" fmla="*/ 629317 w 15115867"/>
              <a:gd name="connsiteY75" fmla="*/ 302374 h 1023226"/>
              <a:gd name="connsiteX76" fmla="*/ 629317 w 15115867"/>
              <a:gd name="connsiteY76" fmla="*/ 382003 h 1023226"/>
              <a:gd name="connsiteX77" fmla="*/ 704945 w 15115867"/>
              <a:gd name="connsiteY77" fmla="*/ 508971 h 1023226"/>
              <a:gd name="connsiteX78" fmla="*/ 648938 w 15115867"/>
              <a:gd name="connsiteY78" fmla="*/ 593077 h 1023226"/>
              <a:gd name="connsiteX79" fmla="*/ 647510 w 15115867"/>
              <a:gd name="connsiteY79" fmla="*/ 710235 h 1023226"/>
              <a:gd name="connsiteX80" fmla="*/ 603409 w 15115867"/>
              <a:gd name="connsiteY80" fmla="*/ 776529 h 1023226"/>
              <a:gd name="connsiteX81" fmla="*/ 563404 w 15115867"/>
              <a:gd name="connsiteY81" fmla="*/ 709377 h 1023226"/>
              <a:gd name="connsiteX82" fmla="*/ 563404 w 15115867"/>
              <a:gd name="connsiteY82" fmla="*/ 638321 h 1023226"/>
              <a:gd name="connsiteX83" fmla="*/ 537496 w 15115867"/>
              <a:gd name="connsiteY83" fmla="*/ 595935 h 1023226"/>
              <a:gd name="connsiteX84" fmla="*/ 537496 w 15115867"/>
              <a:gd name="connsiteY84" fmla="*/ 496398 h 1023226"/>
              <a:gd name="connsiteX85" fmla="*/ 498824 w 15115867"/>
              <a:gd name="connsiteY85" fmla="*/ 428676 h 1023226"/>
              <a:gd name="connsiteX86" fmla="*/ 581120 w 15115867"/>
              <a:gd name="connsiteY86" fmla="*/ 428676 h 1023226"/>
              <a:gd name="connsiteX87" fmla="*/ 627698 w 15115867"/>
              <a:gd name="connsiteY87" fmla="*/ 503256 h 1023226"/>
              <a:gd name="connsiteX88" fmla="*/ 592550 w 15115867"/>
              <a:gd name="connsiteY88" fmla="*/ 556406 h 1023226"/>
              <a:gd name="connsiteX0" fmla="*/ 15083451 w 15083451"/>
              <a:gd name="connsiteY0" fmla="*/ 5158 h 963549"/>
              <a:gd name="connsiteX1" fmla="*/ 439579 w 15083451"/>
              <a:gd name="connsiteY1" fmla="*/ 0 h 963549"/>
              <a:gd name="connsiteX2" fmla="*/ 399955 w 15083451"/>
              <a:gd name="connsiteY2" fmla="*/ 72009 h 963549"/>
              <a:gd name="connsiteX3" fmla="*/ 351377 w 15083451"/>
              <a:gd name="connsiteY3" fmla="*/ 72390 h 963549"/>
              <a:gd name="connsiteX4" fmla="*/ 307467 w 15083451"/>
              <a:gd name="connsiteY4" fmla="*/ 0 h 963549"/>
              <a:gd name="connsiteX5" fmla="*/ 118967 w 15083451"/>
              <a:gd name="connsiteY5" fmla="*/ 0 h 963549"/>
              <a:gd name="connsiteX6" fmla="*/ 0 w 15083451"/>
              <a:gd name="connsiteY6" fmla="*/ 199739 h 963549"/>
              <a:gd name="connsiteX7" fmla="*/ 0 w 15083451"/>
              <a:gd name="connsiteY7" fmla="*/ 342138 h 963549"/>
              <a:gd name="connsiteX8" fmla="*/ 78296 w 15083451"/>
              <a:gd name="connsiteY8" fmla="*/ 463772 h 963549"/>
              <a:gd name="connsiteX9" fmla="*/ 204216 w 15083451"/>
              <a:gd name="connsiteY9" fmla="*/ 463772 h 963549"/>
              <a:gd name="connsiteX10" fmla="*/ 219647 w 15083451"/>
              <a:gd name="connsiteY10" fmla="*/ 437007 h 963549"/>
              <a:gd name="connsiteX11" fmla="*/ 381000 w 15083451"/>
              <a:gd name="connsiteY11" fmla="*/ 437007 h 963549"/>
              <a:gd name="connsiteX12" fmla="*/ 399288 w 15083451"/>
              <a:gd name="connsiteY12" fmla="*/ 469773 h 963549"/>
              <a:gd name="connsiteX13" fmla="*/ 399288 w 15083451"/>
              <a:gd name="connsiteY13" fmla="*/ 568071 h 963549"/>
              <a:gd name="connsiteX14" fmla="*/ 434245 w 15083451"/>
              <a:gd name="connsiteY14" fmla="*/ 628841 h 963549"/>
              <a:gd name="connsiteX15" fmla="*/ 434054 w 15083451"/>
              <a:gd name="connsiteY15" fmla="*/ 693325 h 963549"/>
              <a:gd name="connsiteX16" fmla="*/ 492728 w 15083451"/>
              <a:gd name="connsiteY16" fmla="*/ 800005 h 963549"/>
              <a:gd name="connsiteX17" fmla="*/ 492728 w 15083451"/>
              <a:gd name="connsiteY17" fmla="*/ 884873 h 963549"/>
              <a:gd name="connsiteX18" fmla="*/ 559118 w 15083451"/>
              <a:gd name="connsiteY18" fmla="*/ 962978 h 963549"/>
              <a:gd name="connsiteX19" fmla="*/ 645414 w 15083451"/>
              <a:gd name="connsiteY19" fmla="*/ 963549 h 963549"/>
              <a:gd name="connsiteX20" fmla="*/ 688372 w 15083451"/>
              <a:gd name="connsiteY20" fmla="*/ 892112 h 963549"/>
              <a:gd name="connsiteX21" fmla="*/ 688372 w 15083451"/>
              <a:gd name="connsiteY21" fmla="*/ 837914 h 963549"/>
              <a:gd name="connsiteX22" fmla="*/ 784479 w 15083451"/>
              <a:gd name="connsiteY22" fmla="*/ 687229 h 963549"/>
              <a:gd name="connsiteX23" fmla="*/ 784479 w 15083451"/>
              <a:gd name="connsiteY23" fmla="*/ 586169 h 963549"/>
              <a:gd name="connsiteX24" fmla="*/ 831152 w 15083451"/>
              <a:gd name="connsiteY24" fmla="*/ 512636 h 963549"/>
              <a:gd name="connsiteX25" fmla="*/ 886968 w 15083451"/>
              <a:gd name="connsiteY25" fmla="*/ 513207 h 963549"/>
              <a:gd name="connsiteX26" fmla="*/ 979075 w 15083451"/>
              <a:gd name="connsiteY26" fmla="*/ 352139 h 963549"/>
              <a:gd name="connsiteX27" fmla="*/ 809530 w 15083451"/>
              <a:gd name="connsiteY27" fmla="*/ 352139 h 963549"/>
              <a:gd name="connsiteX28" fmla="*/ 761333 w 15083451"/>
              <a:gd name="connsiteY28" fmla="*/ 269367 h 963549"/>
              <a:gd name="connsiteX29" fmla="*/ 761429 w 15083451"/>
              <a:gd name="connsiteY29" fmla="*/ 189357 h 963549"/>
              <a:gd name="connsiteX30" fmla="*/ 681419 w 15083451"/>
              <a:gd name="connsiteY30" fmla="*/ 77438 h 963549"/>
              <a:gd name="connsiteX31" fmla="*/ 655511 w 15083451"/>
              <a:gd name="connsiteY31" fmla="*/ 77438 h 963549"/>
              <a:gd name="connsiteX32" fmla="*/ 487299 w 15083451"/>
              <a:gd name="connsiteY32" fmla="*/ 77438 h 963549"/>
              <a:gd name="connsiteX33" fmla="*/ 443293 w 15083451"/>
              <a:gd name="connsiteY33" fmla="*/ 153448 h 963549"/>
              <a:gd name="connsiteX34" fmla="*/ 316421 w 15083451"/>
              <a:gd name="connsiteY34" fmla="*/ 153448 h 963549"/>
              <a:gd name="connsiteX35" fmla="*/ 265843 w 15083451"/>
              <a:gd name="connsiteY35" fmla="*/ 67056 h 963549"/>
              <a:gd name="connsiteX36" fmla="*/ 159639 w 15083451"/>
              <a:gd name="connsiteY36" fmla="*/ 67056 h 963549"/>
              <a:gd name="connsiteX37" fmla="*/ 71914 w 15083451"/>
              <a:gd name="connsiteY37" fmla="*/ 225457 h 963549"/>
              <a:gd name="connsiteX38" fmla="*/ 71914 w 15083451"/>
              <a:gd name="connsiteY38" fmla="*/ 311753 h 963549"/>
              <a:gd name="connsiteX39" fmla="*/ 121825 w 15083451"/>
              <a:gd name="connsiteY39" fmla="*/ 393192 h 963549"/>
              <a:gd name="connsiteX40" fmla="*/ 160687 w 15083451"/>
              <a:gd name="connsiteY40" fmla="*/ 393192 h 963549"/>
              <a:gd name="connsiteX41" fmla="*/ 173260 w 15083451"/>
              <a:gd name="connsiteY41" fmla="*/ 370332 h 963549"/>
              <a:gd name="connsiteX42" fmla="*/ 416433 w 15083451"/>
              <a:gd name="connsiteY42" fmla="*/ 370332 h 963549"/>
              <a:gd name="connsiteX43" fmla="*/ 465392 w 15083451"/>
              <a:gd name="connsiteY43" fmla="*/ 455676 h 963549"/>
              <a:gd name="connsiteX44" fmla="*/ 465392 w 15083451"/>
              <a:gd name="connsiteY44" fmla="*/ 556736 h 963549"/>
              <a:gd name="connsiteX45" fmla="*/ 500443 w 15083451"/>
              <a:gd name="connsiteY45" fmla="*/ 616839 h 963549"/>
              <a:gd name="connsiteX46" fmla="*/ 500443 w 15083451"/>
              <a:gd name="connsiteY46" fmla="*/ 678275 h 963549"/>
              <a:gd name="connsiteX47" fmla="*/ 563309 w 15083451"/>
              <a:gd name="connsiteY47" fmla="*/ 783527 h 963549"/>
              <a:gd name="connsiteX48" fmla="*/ 563309 w 15083451"/>
              <a:gd name="connsiteY48" fmla="*/ 847344 h 963549"/>
              <a:gd name="connsiteX49" fmla="*/ 594932 w 15083451"/>
              <a:gd name="connsiteY49" fmla="*/ 888492 h 963549"/>
              <a:gd name="connsiteX50" fmla="*/ 609124 w 15083451"/>
              <a:gd name="connsiteY50" fmla="*/ 888492 h 963549"/>
              <a:gd name="connsiteX51" fmla="*/ 628460 w 15083451"/>
              <a:gd name="connsiteY51" fmla="*/ 856488 h 963549"/>
              <a:gd name="connsiteX52" fmla="*/ 628460 w 15083451"/>
              <a:gd name="connsiteY52" fmla="*/ 810292 h 963549"/>
              <a:gd name="connsiteX53" fmla="*/ 717899 w 15083451"/>
              <a:gd name="connsiteY53" fmla="*/ 667226 h 963549"/>
              <a:gd name="connsiteX54" fmla="*/ 718566 w 15083451"/>
              <a:gd name="connsiteY54" fmla="*/ 556165 h 963549"/>
              <a:gd name="connsiteX55" fmla="*/ 790956 w 15083451"/>
              <a:gd name="connsiteY55" fmla="*/ 448056 h 963549"/>
              <a:gd name="connsiteX56" fmla="*/ 843725 w 15083451"/>
              <a:gd name="connsiteY56" fmla="*/ 447770 h 963549"/>
              <a:gd name="connsiteX57" fmla="*/ 861060 w 15083451"/>
              <a:gd name="connsiteY57" fmla="*/ 419957 h 963549"/>
              <a:gd name="connsiteX58" fmla="*/ 767239 w 15083451"/>
              <a:gd name="connsiteY58" fmla="*/ 419957 h 963549"/>
              <a:gd name="connsiteX59" fmla="*/ 691229 w 15083451"/>
              <a:gd name="connsiteY59" fmla="*/ 291370 h 963549"/>
              <a:gd name="connsiteX60" fmla="*/ 689229 w 15083451"/>
              <a:gd name="connsiteY60" fmla="*/ 210407 h 963549"/>
              <a:gd name="connsiteX61" fmla="*/ 640271 w 15083451"/>
              <a:gd name="connsiteY61" fmla="*/ 144399 h 963549"/>
              <a:gd name="connsiteX62" fmla="*/ 532352 w 15083451"/>
              <a:gd name="connsiteY62" fmla="*/ 143447 h 963549"/>
              <a:gd name="connsiteX63" fmla="*/ 483108 w 15083451"/>
              <a:gd name="connsiteY63" fmla="*/ 228410 h 963549"/>
              <a:gd name="connsiteX64" fmla="*/ 271082 w 15083451"/>
              <a:gd name="connsiteY64" fmla="*/ 228410 h 963549"/>
              <a:gd name="connsiteX65" fmla="*/ 227743 w 15083451"/>
              <a:gd name="connsiteY65" fmla="*/ 156782 h 963549"/>
              <a:gd name="connsiteX66" fmla="*/ 200216 w 15083451"/>
              <a:gd name="connsiteY66" fmla="*/ 156782 h 963549"/>
              <a:gd name="connsiteX67" fmla="*/ 152019 w 15083451"/>
              <a:gd name="connsiteY67" fmla="*/ 248126 h 963549"/>
              <a:gd name="connsiteX68" fmla="*/ 150781 w 15083451"/>
              <a:gd name="connsiteY68" fmla="*/ 298990 h 963549"/>
              <a:gd name="connsiteX69" fmla="*/ 153638 w 15083451"/>
              <a:gd name="connsiteY69" fmla="*/ 303562 h 963549"/>
              <a:gd name="connsiteX70" fmla="*/ 157353 w 15083451"/>
              <a:gd name="connsiteY70" fmla="*/ 303467 h 963549"/>
              <a:gd name="connsiteX71" fmla="*/ 161068 w 15083451"/>
              <a:gd name="connsiteY71" fmla="*/ 298990 h 963549"/>
              <a:gd name="connsiteX72" fmla="*/ 525304 w 15083451"/>
              <a:gd name="connsiteY72" fmla="*/ 299180 h 963549"/>
              <a:gd name="connsiteX73" fmla="*/ 578739 w 15083451"/>
              <a:gd name="connsiteY73" fmla="*/ 213741 h 963549"/>
              <a:gd name="connsiteX74" fmla="*/ 607314 w 15083451"/>
              <a:gd name="connsiteY74" fmla="*/ 213741 h 963549"/>
              <a:gd name="connsiteX75" fmla="*/ 629317 w 15083451"/>
              <a:gd name="connsiteY75" fmla="*/ 242697 h 963549"/>
              <a:gd name="connsiteX76" fmla="*/ 629317 w 15083451"/>
              <a:gd name="connsiteY76" fmla="*/ 322326 h 963549"/>
              <a:gd name="connsiteX77" fmla="*/ 704945 w 15083451"/>
              <a:gd name="connsiteY77" fmla="*/ 449294 h 963549"/>
              <a:gd name="connsiteX78" fmla="*/ 648938 w 15083451"/>
              <a:gd name="connsiteY78" fmla="*/ 533400 h 963549"/>
              <a:gd name="connsiteX79" fmla="*/ 647510 w 15083451"/>
              <a:gd name="connsiteY79" fmla="*/ 650558 h 963549"/>
              <a:gd name="connsiteX80" fmla="*/ 603409 w 15083451"/>
              <a:gd name="connsiteY80" fmla="*/ 716852 h 963549"/>
              <a:gd name="connsiteX81" fmla="*/ 563404 w 15083451"/>
              <a:gd name="connsiteY81" fmla="*/ 649700 h 963549"/>
              <a:gd name="connsiteX82" fmla="*/ 563404 w 15083451"/>
              <a:gd name="connsiteY82" fmla="*/ 578644 h 963549"/>
              <a:gd name="connsiteX83" fmla="*/ 537496 w 15083451"/>
              <a:gd name="connsiteY83" fmla="*/ 536258 h 963549"/>
              <a:gd name="connsiteX84" fmla="*/ 537496 w 15083451"/>
              <a:gd name="connsiteY84" fmla="*/ 436721 h 963549"/>
              <a:gd name="connsiteX85" fmla="*/ 498824 w 15083451"/>
              <a:gd name="connsiteY85" fmla="*/ 368999 h 963549"/>
              <a:gd name="connsiteX86" fmla="*/ 581120 w 15083451"/>
              <a:gd name="connsiteY86" fmla="*/ 368999 h 963549"/>
              <a:gd name="connsiteX87" fmla="*/ 627698 w 15083451"/>
              <a:gd name="connsiteY87" fmla="*/ 443579 h 963549"/>
              <a:gd name="connsiteX88" fmla="*/ 592550 w 15083451"/>
              <a:gd name="connsiteY88" fmla="*/ 496729 h 963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5083451" h="963549">
                <a:moveTo>
                  <a:pt x="15083451" y="5158"/>
                </a:moveTo>
                <a:lnTo>
                  <a:pt x="439579" y="0"/>
                </a:lnTo>
                <a:lnTo>
                  <a:pt x="399955" y="72009"/>
                </a:lnTo>
                <a:lnTo>
                  <a:pt x="351377" y="72390"/>
                </a:lnTo>
                <a:lnTo>
                  <a:pt x="307467" y="0"/>
                </a:lnTo>
                <a:lnTo>
                  <a:pt x="118967" y="0"/>
                </a:lnTo>
                <a:lnTo>
                  <a:pt x="0" y="199739"/>
                </a:lnTo>
                <a:lnTo>
                  <a:pt x="0" y="342138"/>
                </a:lnTo>
                <a:lnTo>
                  <a:pt x="78296" y="463772"/>
                </a:lnTo>
                <a:lnTo>
                  <a:pt x="204216" y="463772"/>
                </a:lnTo>
                <a:lnTo>
                  <a:pt x="219647" y="437007"/>
                </a:lnTo>
                <a:lnTo>
                  <a:pt x="381000" y="437007"/>
                </a:lnTo>
                <a:lnTo>
                  <a:pt x="399288" y="469773"/>
                </a:lnTo>
                <a:lnTo>
                  <a:pt x="399288" y="568071"/>
                </a:lnTo>
                <a:lnTo>
                  <a:pt x="434245" y="628841"/>
                </a:lnTo>
                <a:cubicBezTo>
                  <a:pt x="434181" y="650336"/>
                  <a:pt x="434118" y="671830"/>
                  <a:pt x="434054" y="693325"/>
                </a:cubicBezTo>
                <a:lnTo>
                  <a:pt x="492728" y="800005"/>
                </a:lnTo>
                <a:lnTo>
                  <a:pt x="492728" y="884873"/>
                </a:lnTo>
                <a:lnTo>
                  <a:pt x="559118" y="962978"/>
                </a:lnTo>
                <a:lnTo>
                  <a:pt x="645414" y="963549"/>
                </a:lnTo>
                <a:lnTo>
                  <a:pt x="688372" y="892112"/>
                </a:lnTo>
                <a:lnTo>
                  <a:pt x="688372" y="837914"/>
                </a:lnTo>
                <a:lnTo>
                  <a:pt x="784479" y="687229"/>
                </a:lnTo>
                <a:lnTo>
                  <a:pt x="784479" y="586169"/>
                </a:lnTo>
                <a:lnTo>
                  <a:pt x="831152" y="512636"/>
                </a:lnTo>
                <a:lnTo>
                  <a:pt x="886968" y="513207"/>
                </a:lnTo>
                <a:lnTo>
                  <a:pt x="979075" y="352139"/>
                </a:lnTo>
                <a:lnTo>
                  <a:pt x="809530" y="352139"/>
                </a:lnTo>
                <a:lnTo>
                  <a:pt x="761333" y="269367"/>
                </a:lnTo>
                <a:lnTo>
                  <a:pt x="761429" y="189357"/>
                </a:lnTo>
                <a:lnTo>
                  <a:pt x="681419" y="77438"/>
                </a:lnTo>
                <a:lnTo>
                  <a:pt x="655511" y="77438"/>
                </a:lnTo>
                <a:lnTo>
                  <a:pt x="487299" y="77438"/>
                </a:lnTo>
                <a:lnTo>
                  <a:pt x="443293" y="153448"/>
                </a:lnTo>
                <a:lnTo>
                  <a:pt x="316421" y="153448"/>
                </a:lnTo>
                <a:lnTo>
                  <a:pt x="265843" y="67056"/>
                </a:lnTo>
                <a:lnTo>
                  <a:pt x="159639" y="67056"/>
                </a:lnTo>
                <a:lnTo>
                  <a:pt x="71914" y="225457"/>
                </a:lnTo>
                <a:lnTo>
                  <a:pt x="71914" y="311753"/>
                </a:lnTo>
                <a:lnTo>
                  <a:pt x="121825" y="393192"/>
                </a:lnTo>
                <a:lnTo>
                  <a:pt x="160687" y="393192"/>
                </a:lnTo>
                <a:lnTo>
                  <a:pt x="173260" y="370332"/>
                </a:lnTo>
                <a:lnTo>
                  <a:pt x="416433" y="370332"/>
                </a:lnTo>
                <a:lnTo>
                  <a:pt x="465392" y="455676"/>
                </a:lnTo>
                <a:lnTo>
                  <a:pt x="465392" y="556736"/>
                </a:lnTo>
                <a:lnTo>
                  <a:pt x="500443" y="616839"/>
                </a:lnTo>
                <a:lnTo>
                  <a:pt x="500443" y="678275"/>
                </a:lnTo>
                <a:lnTo>
                  <a:pt x="563309" y="783527"/>
                </a:lnTo>
                <a:lnTo>
                  <a:pt x="563309" y="847344"/>
                </a:lnTo>
                <a:lnTo>
                  <a:pt x="594932" y="888492"/>
                </a:lnTo>
                <a:lnTo>
                  <a:pt x="609124" y="888492"/>
                </a:lnTo>
                <a:lnTo>
                  <a:pt x="628460" y="856488"/>
                </a:lnTo>
                <a:lnTo>
                  <a:pt x="628460" y="810292"/>
                </a:lnTo>
                <a:lnTo>
                  <a:pt x="717899" y="667226"/>
                </a:lnTo>
                <a:cubicBezTo>
                  <a:pt x="718121" y="630206"/>
                  <a:pt x="718344" y="593185"/>
                  <a:pt x="718566" y="556165"/>
                </a:cubicBezTo>
                <a:lnTo>
                  <a:pt x="790956" y="448056"/>
                </a:lnTo>
                <a:lnTo>
                  <a:pt x="843725" y="447770"/>
                </a:lnTo>
                <a:lnTo>
                  <a:pt x="861060" y="419957"/>
                </a:lnTo>
                <a:lnTo>
                  <a:pt x="767239" y="419957"/>
                </a:lnTo>
                <a:lnTo>
                  <a:pt x="691229" y="291370"/>
                </a:lnTo>
                <a:cubicBezTo>
                  <a:pt x="690562" y="264382"/>
                  <a:pt x="689896" y="237395"/>
                  <a:pt x="689229" y="210407"/>
                </a:cubicBezTo>
                <a:lnTo>
                  <a:pt x="640271" y="144399"/>
                </a:lnTo>
                <a:lnTo>
                  <a:pt x="532352" y="143447"/>
                </a:lnTo>
                <a:lnTo>
                  <a:pt x="483108" y="228410"/>
                </a:lnTo>
                <a:lnTo>
                  <a:pt x="271082" y="228410"/>
                </a:lnTo>
                <a:lnTo>
                  <a:pt x="227743" y="156782"/>
                </a:lnTo>
                <a:lnTo>
                  <a:pt x="200216" y="156782"/>
                </a:lnTo>
                <a:lnTo>
                  <a:pt x="152019" y="248126"/>
                </a:lnTo>
                <a:cubicBezTo>
                  <a:pt x="151606" y="265081"/>
                  <a:pt x="151194" y="282035"/>
                  <a:pt x="150781" y="298990"/>
                </a:cubicBezTo>
                <a:lnTo>
                  <a:pt x="153638" y="303562"/>
                </a:lnTo>
                <a:lnTo>
                  <a:pt x="157353" y="303467"/>
                </a:lnTo>
                <a:lnTo>
                  <a:pt x="161068" y="298990"/>
                </a:lnTo>
                <a:lnTo>
                  <a:pt x="525304" y="299180"/>
                </a:lnTo>
                <a:lnTo>
                  <a:pt x="578739" y="213741"/>
                </a:lnTo>
                <a:lnTo>
                  <a:pt x="607314" y="213741"/>
                </a:lnTo>
                <a:lnTo>
                  <a:pt x="629317" y="242697"/>
                </a:lnTo>
                <a:lnTo>
                  <a:pt x="629317" y="322326"/>
                </a:lnTo>
                <a:lnTo>
                  <a:pt x="704945" y="449294"/>
                </a:lnTo>
                <a:lnTo>
                  <a:pt x="648938" y="533400"/>
                </a:lnTo>
                <a:lnTo>
                  <a:pt x="647510" y="650558"/>
                </a:lnTo>
                <a:lnTo>
                  <a:pt x="603409" y="716852"/>
                </a:lnTo>
                <a:lnTo>
                  <a:pt x="563404" y="649700"/>
                </a:lnTo>
                <a:lnTo>
                  <a:pt x="563404" y="578644"/>
                </a:lnTo>
                <a:lnTo>
                  <a:pt x="537496" y="536258"/>
                </a:lnTo>
                <a:lnTo>
                  <a:pt x="537496" y="436721"/>
                </a:lnTo>
                <a:lnTo>
                  <a:pt x="498824" y="368999"/>
                </a:lnTo>
                <a:lnTo>
                  <a:pt x="581120" y="368999"/>
                </a:lnTo>
                <a:lnTo>
                  <a:pt x="627698" y="443579"/>
                </a:lnTo>
                <a:lnTo>
                  <a:pt x="592550" y="496729"/>
                </a:lnTo>
              </a:path>
            </a:pathLst>
          </a:custGeom>
          <a:noFill/>
          <a:ln w="7144" cap="flat">
            <a:solidFill>
              <a:srgbClr val="E63C2B"/>
            </a:solidFill>
            <a:prstDash val="solid"/>
            <a:miter/>
          </a:ln>
        </p:spPr>
        <p:txBody>
          <a:bodyPr rtlCol="0" anchor="ctr"/>
          <a:lstStyle/>
          <a:p>
            <a:endParaRPr lang="en-US" dirty="0"/>
          </a:p>
        </p:txBody>
      </p:sp>
      <p:sp>
        <p:nvSpPr>
          <p:cNvPr id="33" name="Rectangle 32">
            <a:extLst>
              <a:ext uri="{FF2B5EF4-FFF2-40B4-BE49-F238E27FC236}">
                <a16:creationId xmlns:a16="http://schemas.microsoft.com/office/drawing/2014/main" id="{940B27B1-9BEE-85F0-5F8D-2FE6D5DDD203}"/>
              </a:ext>
            </a:extLst>
          </p:cNvPr>
          <p:cNvSpPr/>
          <p:nvPr userDrawn="1"/>
        </p:nvSpPr>
        <p:spPr>
          <a:xfrm>
            <a:off x="501343" y="857543"/>
            <a:ext cx="432048" cy="72008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dirty="0">
              <a:solidFill>
                <a:schemeClr val="tx1"/>
              </a:solidFill>
            </a:endParaRPr>
          </a:p>
        </p:txBody>
      </p:sp>
      <p:sp>
        <p:nvSpPr>
          <p:cNvPr id="34" name="Rectangle 33">
            <a:extLst>
              <a:ext uri="{FF2B5EF4-FFF2-40B4-BE49-F238E27FC236}">
                <a16:creationId xmlns:a16="http://schemas.microsoft.com/office/drawing/2014/main" id="{4A1B3B9E-600F-FC15-707B-431B65AD49C7}"/>
              </a:ext>
            </a:extLst>
          </p:cNvPr>
          <p:cNvSpPr/>
          <p:nvPr userDrawn="1"/>
        </p:nvSpPr>
        <p:spPr>
          <a:xfrm>
            <a:off x="380693" y="914693"/>
            <a:ext cx="432048" cy="72008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dirty="0">
              <a:solidFill>
                <a:schemeClr val="tx1"/>
              </a:solidFill>
            </a:endParaRPr>
          </a:p>
        </p:txBody>
      </p:sp>
      <p:sp>
        <p:nvSpPr>
          <p:cNvPr id="35" name="Rectangle 34">
            <a:extLst>
              <a:ext uri="{FF2B5EF4-FFF2-40B4-BE49-F238E27FC236}">
                <a16:creationId xmlns:a16="http://schemas.microsoft.com/office/drawing/2014/main" id="{ED1B1B81-36CD-9D78-49C8-71B7E7E54A6F}"/>
              </a:ext>
            </a:extLst>
          </p:cNvPr>
          <p:cNvSpPr/>
          <p:nvPr userDrawn="1"/>
        </p:nvSpPr>
        <p:spPr>
          <a:xfrm>
            <a:off x="69295" y="867068"/>
            <a:ext cx="362505" cy="72008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dirty="0">
              <a:solidFill>
                <a:schemeClr val="tx1"/>
              </a:solidFill>
            </a:endParaRPr>
          </a:p>
        </p:txBody>
      </p:sp>
    </p:spTree>
    <p:extLst>
      <p:ext uri="{BB962C8B-B14F-4D97-AF65-F5344CB8AC3E}">
        <p14:creationId xmlns:p14="http://schemas.microsoft.com/office/powerpoint/2010/main" val="1470881603"/>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48" r:id="rId9"/>
    <p:sldLayoutId id="2147483789" r:id="rId10"/>
    <p:sldLayoutId id="2147483790" r:id="rId11"/>
    <p:sldLayoutId id="2147483754" r:id="rId12"/>
    <p:sldLayoutId id="2147483791" r:id="rId13"/>
    <p:sldLayoutId id="2147483792" r:id="rId14"/>
    <p:sldLayoutId id="2147483793" r:id="rId15"/>
    <p:sldLayoutId id="2147483794" r:id="rId16"/>
    <p:sldLayoutId id="2147483795" r:id="rId17"/>
    <p:sldLayoutId id="2147483796" r:id="rId18"/>
    <p:sldLayoutId id="2147483797" r:id="rId19"/>
    <p:sldLayoutId id="2147483798" r:id="rId20"/>
    <p:sldLayoutId id="2147483799" r:id="rId21"/>
    <p:sldLayoutId id="2147483800" r:id="rId22"/>
    <p:sldLayoutId id="2147483801" r:id="rId23"/>
    <p:sldLayoutId id="2147483802" r:id="rId24"/>
    <p:sldLayoutId id="2147483803" r:id="rId25"/>
    <p:sldLayoutId id="2147483804" r:id="rId26"/>
    <p:sldLayoutId id="2147483805" r:id="rId27"/>
  </p:sldLayoutIdLst>
  <p:hf hdr="0" ftr="0" dt="0"/>
  <p:txStyles>
    <p:titleStyle>
      <a:lvl1pPr algn="l" defTabSz="779173" rtl="0" eaLnBrk="1" latinLnBrk="0" hangingPunct="1">
        <a:spcBef>
          <a:spcPct val="0"/>
        </a:spcBef>
        <a:buNone/>
        <a:defRPr sz="2800" b="1" i="0" kern="1200" cap="none" spc="0" baseline="0">
          <a:solidFill>
            <a:schemeClr val="tx1"/>
          </a:solidFill>
          <a:latin typeface="Apex New Bold" panose="02010600040501010103" pitchFamily="2" charset="77"/>
          <a:ea typeface="Apex New Bold" panose="02010600040501010103" pitchFamily="2" charset="77"/>
          <a:cs typeface="+mj-cs"/>
        </a:defRPr>
      </a:lvl1pPr>
    </p:titleStyle>
    <p:bodyStyle>
      <a:lvl1pPr marL="0" indent="0" algn="l" defTabSz="779173" rtl="0" eaLnBrk="1" latinLnBrk="0" hangingPunct="1">
        <a:lnSpc>
          <a:spcPct val="110000"/>
        </a:lnSpc>
        <a:spcBef>
          <a:spcPts val="1023"/>
        </a:spcBef>
        <a:spcAft>
          <a:spcPts val="341"/>
        </a:spcAft>
        <a:buFont typeface="Arial" pitchFamily="34" charset="0"/>
        <a:buNone/>
        <a:defRPr sz="2000" kern="1200">
          <a:solidFill>
            <a:schemeClr val="accent5"/>
          </a:solidFill>
          <a:latin typeface="+mn-lt"/>
          <a:ea typeface="+mn-ea"/>
          <a:cs typeface="+mn-cs"/>
        </a:defRPr>
      </a:lvl1pPr>
      <a:lvl2pPr marL="228612" indent="-142037" algn="l" defTabSz="779173" rtl="0" eaLnBrk="1" latinLnBrk="0" hangingPunct="1">
        <a:lnSpc>
          <a:spcPct val="110000"/>
        </a:lnSpc>
        <a:spcBef>
          <a:spcPts val="171"/>
        </a:spcBef>
        <a:spcAft>
          <a:spcPts val="171"/>
        </a:spcAft>
        <a:buFont typeface="Arial" pitchFamily="34" charset="0"/>
        <a:buChar char="•"/>
        <a:defRPr sz="1800" kern="1200">
          <a:solidFill>
            <a:schemeClr val="tx1">
              <a:lumMod val="50000"/>
              <a:lumOff val="50000"/>
            </a:schemeClr>
          </a:solidFill>
          <a:latin typeface="+mn-lt"/>
          <a:ea typeface="+mn-ea"/>
          <a:cs typeface="+mn-cs"/>
        </a:defRPr>
      </a:lvl2pPr>
      <a:lvl3pPr marL="531623" indent="-160976" algn="l" defTabSz="779173" rtl="0" eaLnBrk="1" latinLnBrk="0" hangingPunct="1">
        <a:lnSpc>
          <a:spcPct val="110000"/>
        </a:lnSpc>
        <a:spcBef>
          <a:spcPts val="85"/>
        </a:spcBef>
        <a:spcAft>
          <a:spcPts val="171"/>
        </a:spcAft>
        <a:buFont typeface="Arial" pitchFamily="34" charset="0"/>
        <a:buChar char="›"/>
        <a:defRPr sz="1600" kern="1200">
          <a:solidFill>
            <a:schemeClr val="tx1">
              <a:lumMod val="50000"/>
              <a:lumOff val="50000"/>
            </a:schemeClr>
          </a:solidFill>
          <a:latin typeface="+mn-lt"/>
          <a:ea typeface="+mn-ea"/>
          <a:cs typeface="+mn-cs"/>
        </a:defRPr>
      </a:lvl3pPr>
      <a:lvl4pPr marL="764293" indent="-155565" algn="l" defTabSz="779173" rtl="0" eaLnBrk="1" latinLnBrk="0" hangingPunct="1">
        <a:lnSpc>
          <a:spcPct val="110000"/>
        </a:lnSpc>
        <a:spcBef>
          <a:spcPts val="85"/>
        </a:spcBef>
        <a:spcAft>
          <a:spcPts val="171"/>
        </a:spcAft>
        <a:buFont typeface="Arial" pitchFamily="34" charset="0"/>
        <a:buChar char="–"/>
        <a:defRPr sz="1400" kern="1200">
          <a:solidFill>
            <a:schemeClr val="tx1">
              <a:lumMod val="50000"/>
              <a:lumOff val="50000"/>
            </a:schemeClr>
          </a:solidFill>
          <a:latin typeface="+mn-lt"/>
          <a:ea typeface="+mn-ea"/>
          <a:cs typeface="+mn-cs"/>
        </a:defRPr>
      </a:lvl4pPr>
      <a:lvl5pPr marL="1078126" indent="-156917" algn="l" defTabSz="779173" rtl="0" eaLnBrk="1" latinLnBrk="0" hangingPunct="1">
        <a:lnSpc>
          <a:spcPct val="110000"/>
        </a:lnSpc>
        <a:spcBef>
          <a:spcPts val="85"/>
        </a:spcBef>
        <a:spcAft>
          <a:spcPts val="171"/>
        </a:spcAft>
        <a:buFont typeface="Arial" pitchFamily="34" charset="0"/>
        <a:buChar char="»"/>
        <a:defRPr sz="1400" kern="1200">
          <a:solidFill>
            <a:schemeClr val="tx1">
              <a:lumMod val="50000"/>
              <a:lumOff val="50000"/>
            </a:schemeClr>
          </a:solidFill>
          <a:latin typeface="+mn-lt"/>
          <a:ea typeface="+mn-ea"/>
          <a:cs typeface="+mn-cs"/>
        </a:defRPr>
      </a:lvl5pPr>
      <a:lvl6pPr marL="2142725"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6pPr>
      <a:lvl7pPr marL="2532312"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7pPr>
      <a:lvl8pPr marL="2921898"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8pPr>
      <a:lvl9pPr marL="3311484"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9pPr>
    </p:bodyStyle>
    <p:otherStyle>
      <a:defPPr>
        <a:defRPr lang="en-US"/>
      </a:defPPr>
      <a:lvl1pPr marL="0" algn="l" defTabSz="779173" rtl="0" eaLnBrk="1" latinLnBrk="0" hangingPunct="1">
        <a:defRPr sz="1534" kern="1200">
          <a:solidFill>
            <a:schemeClr val="tx1"/>
          </a:solidFill>
          <a:latin typeface="+mn-lt"/>
          <a:ea typeface="+mn-ea"/>
          <a:cs typeface="+mn-cs"/>
        </a:defRPr>
      </a:lvl1pPr>
      <a:lvl2pPr marL="389586" algn="l" defTabSz="779173" rtl="0" eaLnBrk="1" latinLnBrk="0" hangingPunct="1">
        <a:defRPr sz="1534" kern="1200">
          <a:solidFill>
            <a:schemeClr val="tx1"/>
          </a:solidFill>
          <a:latin typeface="+mn-lt"/>
          <a:ea typeface="+mn-ea"/>
          <a:cs typeface="+mn-cs"/>
        </a:defRPr>
      </a:lvl2pPr>
      <a:lvl3pPr marL="779173" algn="l" defTabSz="779173" rtl="0" eaLnBrk="1" latinLnBrk="0" hangingPunct="1">
        <a:defRPr sz="1534" kern="1200">
          <a:solidFill>
            <a:schemeClr val="tx1"/>
          </a:solidFill>
          <a:latin typeface="+mn-lt"/>
          <a:ea typeface="+mn-ea"/>
          <a:cs typeface="+mn-cs"/>
        </a:defRPr>
      </a:lvl3pPr>
      <a:lvl4pPr marL="1168759" algn="l" defTabSz="779173" rtl="0" eaLnBrk="1" latinLnBrk="0" hangingPunct="1">
        <a:defRPr sz="1534" kern="1200">
          <a:solidFill>
            <a:schemeClr val="tx1"/>
          </a:solidFill>
          <a:latin typeface="+mn-lt"/>
          <a:ea typeface="+mn-ea"/>
          <a:cs typeface="+mn-cs"/>
        </a:defRPr>
      </a:lvl4pPr>
      <a:lvl5pPr marL="1558345" algn="l" defTabSz="779173" rtl="0" eaLnBrk="1" latinLnBrk="0" hangingPunct="1">
        <a:defRPr sz="1534" kern="1200">
          <a:solidFill>
            <a:schemeClr val="tx1"/>
          </a:solidFill>
          <a:latin typeface="+mn-lt"/>
          <a:ea typeface="+mn-ea"/>
          <a:cs typeface="+mn-cs"/>
        </a:defRPr>
      </a:lvl5pPr>
      <a:lvl6pPr marL="1947932" algn="l" defTabSz="779173" rtl="0" eaLnBrk="1" latinLnBrk="0" hangingPunct="1">
        <a:defRPr sz="1534" kern="1200">
          <a:solidFill>
            <a:schemeClr val="tx1"/>
          </a:solidFill>
          <a:latin typeface="+mn-lt"/>
          <a:ea typeface="+mn-ea"/>
          <a:cs typeface="+mn-cs"/>
        </a:defRPr>
      </a:lvl6pPr>
      <a:lvl7pPr marL="2337518" algn="l" defTabSz="779173" rtl="0" eaLnBrk="1" latinLnBrk="0" hangingPunct="1">
        <a:defRPr sz="1534" kern="1200">
          <a:solidFill>
            <a:schemeClr val="tx1"/>
          </a:solidFill>
          <a:latin typeface="+mn-lt"/>
          <a:ea typeface="+mn-ea"/>
          <a:cs typeface="+mn-cs"/>
        </a:defRPr>
      </a:lvl7pPr>
      <a:lvl8pPr marL="2727104" algn="l" defTabSz="779173" rtl="0" eaLnBrk="1" latinLnBrk="0" hangingPunct="1">
        <a:defRPr sz="1534" kern="1200">
          <a:solidFill>
            <a:schemeClr val="tx1"/>
          </a:solidFill>
          <a:latin typeface="+mn-lt"/>
          <a:ea typeface="+mn-ea"/>
          <a:cs typeface="+mn-cs"/>
        </a:defRPr>
      </a:lvl8pPr>
      <a:lvl9pPr marL="3116691" algn="l" defTabSz="779173" rtl="0" eaLnBrk="1" latinLnBrk="0" hangingPunct="1">
        <a:defRPr sz="1534"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0" userDrawn="1">
          <p15:clr>
            <a:srgbClr val="F26B43"/>
          </p15:clr>
        </p15:guide>
        <p15:guide id="4" orient="horz" pos="4156" userDrawn="1">
          <p15:clr>
            <a:srgbClr val="F26B43"/>
          </p15:clr>
        </p15:guide>
        <p15:guide id="5" orient="horz" pos="2432" userDrawn="1">
          <p15:clr>
            <a:srgbClr val="F26B43"/>
          </p15:clr>
        </p15:guide>
        <p15:guide id="7" orient="horz" pos="9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ustomXml" Target="../ink/ink1.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 name="Freeform 540">
            <a:extLst>
              <a:ext uri="{FF2B5EF4-FFF2-40B4-BE49-F238E27FC236}">
                <a16:creationId xmlns:a16="http://schemas.microsoft.com/office/drawing/2014/main" id="{79A2E5CA-46F8-7CDC-E057-63E41A8AD015}"/>
              </a:ext>
            </a:extLst>
          </p:cNvPr>
          <p:cNvSpPr/>
          <p:nvPr/>
        </p:nvSpPr>
        <p:spPr>
          <a:xfrm>
            <a:off x="-4438" y="680"/>
            <a:ext cx="12196437" cy="6880475"/>
          </a:xfrm>
          <a:custGeom>
            <a:avLst/>
            <a:gdLst>
              <a:gd name="connsiteX0" fmla="*/ 1322551 w 12196437"/>
              <a:gd name="connsiteY0" fmla="*/ 917119 h 6880475"/>
              <a:gd name="connsiteX1" fmla="*/ 642578 w 12196437"/>
              <a:gd name="connsiteY1" fmla="*/ 2059126 h 6880475"/>
              <a:gd name="connsiteX2" fmla="*/ 642578 w 12196437"/>
              <a:gd name="connsiteY2" fmla="*/ 2878457 h 6880475"/>
              <a:gd name="connsiteX3" fmla="*/ 1108528 w 12196437"/>
              <a:gd name="connsiteY3" fmla="*/ 3602271 h 6880475"/>
              <a:gd name="connsiteX4" fmla="*/ 1899683 w 12196437"/>
              <a:gd name="connsiteY4" fmla="*/ 3602271 h 6880475"/>
              <a:gd name="connsiteX5" fmla="*/ 1982058 w 12196437"/>
              <a:gd name="connsiteY5" fmla="*/ 3459631 h 6880475"/>
              <a:gd name="connsiteX6" fmla="*/ 2716485 w 12196437"/>
              <a:gd name="connsiteY6" fmla="*/ 3459631 h 6880475"/>
              <a:gd name="connsiteX7" fmla="*/ 2769423 w 12196437"/>
              <a:gd name="connsiteY7" fmla="*/ 3554387 h 6880475"/>
              <a:gd name="connsiteX8" fmla="*/ 2769423 w 12196437"/>
              <a:gd name="connsiteY8" fmla="*/ 4078708 h 6880475"/>
              <a:gd name="connsiteX9" fmla="*/ 2955399 w 12196437"/>
              <a:gd name="connsiteY9" fmla="*/ 4402397 h 6880475"/>
              <a:gd name="connsiteX10" fmla="*/ 2954388 w 12196437"/>
              <a:gd name="connsiteY10" fmla="*/ 4744531 h 6880475"/>
              <a:gd name="connsiteX11" fmla="*/ 3267086 w 12196437"/>
              <a:gd name="connsiteY11" fmla="*/ 5313072 h 6880475"/>
              <a:gd name="connsiteX12" fmla="*/ 3267086 w 12196437"/>
              <a:gd name="connsiteY12" fmla="*/ 5777000 h 6880475"/>
              <a:gd name="connsiteX13" fmla="*/ 3677951 w 12196437"/>
              <a:gd name="connsiteY13" fmla="*/ 6260639 h 6880475"/>
              <a:gd name="connsiteX14" fmla="*/ 4248259 w 12196437"/>
              <a:gd name="connsiteY14" fmla="*/ 6264176 h 6880475"/>
              <a:gd name="connsiteX15" fmla="*/ 4523812 w 12196437"/>
              <a:gd name="connsiteY15" fmla="*/ 5805807 h 6880475"/>
              <a:gd name="connsiteX16" fmla="*/ 4523812 w 12196437"/>
              <a:gd name="connsiteY16" fmla="*/ 5519010 h 6880475"/>
              <a:gd name="connsiteX17" fmla="*/ 5035877 w 12196437"/>
              <a:gd name="connsiteY17" fmla="*/ 4716736 h 6880475"/>
              <a:gd name="connsiteX18" fmla="*/ 5035877 w 12196437"/>
              <a:gd name="connsiteY18" fmla="*/ 4178518 h 6880475"/>
              <a:gd name="connsiteX19" fmla="*/ 5235624 w 12196437"/>
              <a:gd name="connsiteY19" fmla="*/ 3862662 h 6880475"/>
              <a:gd name="connsiteX20" fmla="*/ 5536950 w 12196437"/>
              <a:gd name="connsiteY20" fmla="*/ 3866200 h 6880475"/>
              <a:gd name="connsiteX21" fmla="*/ 6150722 w 12196437"/>
              <a:gd name="connsiteY21" fmla="*/ 2792291 h 6880475"/>
              <a:gd name="connsiteX22" fmla="*/ 5124064 w 12196437"/>
              <a:gd name="connsiteY22" fmla="*/ 2792291 h 6880475"/>
              <a:gd name="connsiteX23" fmla="*/ 4913199 w 12196437"/>
              <a:gd name="connsiteY23" fmla="*/ 2429941 h 6880475"/>
              <a:gd name="connsiteX24" fmla="*/ 4913199 w 12196437"/>
              <a:gd name="connsiteY24" fmla="*/ 1998230 h 6880475"/>
              <a:gd name="connsiteX25" fmla="*/ 4398481 w 12196437"/>
              <a:gd name="connsiteY25" fmla="*/ 1286670 h 6880475"/>
              <a:gd name="connsiteX26" fmla="*/ 3246239 w 12196437"/>
              <a:gd name="connsiteY26" fmla="*/ 1286670 h 6880475"/>
              <a:gd name="connsiteX27" fmla="*/ 3001135 w 12196437"/>
              <a:gd name="connsiteY27" fmla="*/ 1734048 h 6880475"/>
              <a:gd name="connsiteX28" fmla="*/ 2497029 w 12196437"/>
              <a:gd name="connsiteY28" fmla="*/ 1734048 h 6880475"/>
              <a:gd name="connsiteX29" fmla="*/ 2227921 w 12196437"/>
              <a:gd name="connsiteY29" fmla="*/ 1274036 h 6880475"/>
              <a:gd name="connsiteX30" fmla="*/ 1498168 w 12196437"/>
              <a:gd name="connsiteY30" fmla="*/ 1274036 h 6880475"/>
              <a:gd name="connsiteX31" fmla="*/ 985470 w 12196437"/>
              <a:gd name="connsiteY31" fmla="*/ 2182310 h 6880475"/>
              <a:gd name="connsiteX32" fmla="*/ 998104 w 12196437"/>
              <a:gd name="connsiteY32" fmla="*/ 2763485 h 6880475"/>
              <a:gd name="connsiteX33" fmla="*/ 1323436 w 12196437"/>
              <a:gd name="connsiteY33" fmla="*/ 3233478 h 6880475"/>
              <a:gd name="connsiteX34" fmla="*/ 1704231 w 12196437"/>
              <a:gd name="connsiteY34" fmla="*/ 3233478 h 6880475"/>
              <a:gd name="connsiteX35" fmla="*/ 1841439 w 12196437"/>
              <a:gd name="connsiteY35" fmla="*/ 3054072 h 6880475"/>
              <a:gd name="connsiteX36" fmla="*/ 2888059 w 12196437"/>
              <a:gd name="connsiteY36" fmla="*/ 3054072 h 6880475"/>
              <a:gd name="connsiteX37" fmla="*/ 3121791 w 12196437"/>
              <a:gd name="connsiteY37" fmla="*/ 3479213 h 6880475"/>
              <a:gd name="connsiteX38" fmla="*/ 3121791 w 12196437"/>
              <a:gd name="connsiteY38" fmla="*/ 4018947 h 6880475"/>
              <a:gd name="connsiteX39" fmla="*/ 3308400 w 12196437"/>
              <a:gd name="connsiteY39" fmla="*/ 4339225 h 6880475"/>
              <a:gd name="connsiteX40" fmla="*/ 3308400 w 12196437"/>
              <a:gd name="connsiteY40" fmla="*/ 4666958 h 6880475"/>
              <a:gd name="connsiteX41" fmla="*/ 3643332 w 12196437"/>
              <a:gd name="connsiteY41" fmla="*/ 5227159 h 6880475"/>
              <a:gd name="connsiteX42" fmla="*/ 3643332 w 12196437"/>
              <a:gd name="connsiteY42" fmla="*/ 5573716 h 6880475"/>
              <a:gd name="connsiteX43" fmla="*/ 3866074 w 12196437"/>
              <a:gd name="connsiteY43" fmla="*/ 5864303 h 6880475"/>
              <a:gd name="connsiteX44" fmla="*/ 4054577 w 12196437"/>
              <a:gd name="connsiteY44" fmla="*/ 5864303 h 6880475"/>
              <a:gd name="connsiteX45" fmla="*/ 4204672 w 12196437"/>
              <a:gd name="connsiteY45" fmla="*/ 5616293 h 6880475"/>
              <a:gd name="connsiteX46" fmla="*/ 4204672 w 12196437"/>
              <a:gd name="connsiteY46" fmla="*/ 5371063 h 6880475"/>
              <a:gd name="connsiteX47" fmla="*/ 4680603 w 12196437"/>
              <a:gd name="connsiteY47" fmla="*/ 4609724 h 6880475"/>
              <a:gd name="connsiteX48" fmla="*/ 4684646 w 12196437"/>
              <a:gd name="connsiteY48" fmla="*/ 4017179 h 6880475"/>
              <a:gd name="connsiteX49" fmla="*/ 4956281 w 12196437"/>
              <a:gd name="connsiteY49" fmla="*/ 3560957 h 6880475"/>
              <a:gd name="connsiteX50" fmla="*/ 5339856 w 12196437"/>
              <a:gd name="connsiteY50" fmla="*/ 3559441 h 6880475"/>
              <a:gd name="connsiteX51" fmla="*/ 5613009 w 12196437"/>
              <a:gd name="connsiteY51" fmla="*/ 3098544 h 6880475"/>
              <a:gd name="connsiteX52" fmla="*/ 4927349 w 12196437"/>
              <a:gd name="connsiteY52" fmla="*/ 3096017 h 6880475"/>
              <a:gd name="connsiteX53" fmla="*/ 4568411 w 12196437"/>
              <a:gd name="connsiteY53" fmla="*/ 2507768 h 6880475"/>
              <a:gd name="connsiteX54" fmla="*/ 4582687 w 12196437"/>
              <a:gd name="connsiteY54" fmla="*/ 2127225 h 6880475"/>
              <a:gd name="connsiteX55" fmla="*/ 4252934 w 12196437"/>
              <a:gd name="connsiteY55" fmla="*/ 1643207 h 6880475"/>
              <a:gd name="connsiteX56" fmla="*/ 3444344 w 12196437"/>
              <a:gd name="connsiteY56" fmla="*/ 1638786 h 6880475"/>
              <a:gd name="connsiteX57" fmla="*/ 3194438 w 12196437"/>
              <a:gd name="connsiteY57" fmla="*/ 2076941 h 6880475"/>
              <a:gd name="connsiteX58" fmla="*/ 2278710 w 12196437"/>
              <a:gd name="connsiteY58" fmla="*/ 2076941 h 6880475"/>
              <a:gd name="connsiteX59" fmla="*/ 2053568 w 12196437"/>
              <a:gd name="connsiteY59" fmla="*/ 1657105 h 6880475"/>
              <a:gd name="connsiteX60" fmla="*/ 1715602 w 12196437"/>
              <a:gd name="connsiteY60" fmla="*/ 1657105 h 6880475"/>
              <a:gd name="connsiteX61" fmla="*/ 1365381 w 12196437"/>
              <a:gd name="connsiteY61" fmla="*/ 2321286 h 6880475"/>
              <a:gd name="connsiteX62" fmla="*/ 1372331 w 12196437"/>
              <a:gd name="connsiteY62" fmla="*/ 2653694 h 6880475"/>
              <a:gd name="connsiteX63" fmla="*/ 1441818 w 12196437"/>
              <a:gd name="connsiteY63" fmla="*/ 2745670 h 6880475"/>
              <a:gd name="connsiteX64" fmla="*/ 1553125 w 12196437"/>
              <a:gd name="connsiteY64" fmla="*/ 2743775 h 6880475"/>
              <a:gd name="connsiteX65" fmla="*/ 1649399 w 12196437"/>
              <a:gd name="connsiteY65" fmla="*/ 2662411 h 6880475"/>
              <a:gd name="connsiteX66" fmla="*/ 3697281 w 12196437"/>
              <a:gd name="connsiteY66" fmla="*/ 2663801 h 6880475"/>
              <a:gd name="connsiteX67" fmla="*/ 3898038 w 12196437"/>
              <a:gd name="connsiteY67" fmla="*/ 2270370 h 6880475"/>
              <a:gd name="connsiteX68" fmla="*/ 3931141 w 12196437"/>
              <a:gd name="connsiteY68" fmla="*/ 2270370 h 6880475"/>
              <a:gd name="connsiteX69" fmla="*/ 3994312 w 12196437"/>
              <a:gd name="connsiteY69" fmla="*/ 2353504 h 6880475"/>
              <a:gd name="connsiteX70" fmla="*/ 3994312 w 12196437"/>
              <a:gd name="connsiteY70" fmla="*/ 2771317 h 6880475"/>
              <a:gd name="connsiteX71" fmla="*/ 4377887 w 12196437"/>
              <a:gd name="connsiteY71" fmla="*/ 3414653 h 6880475"/>
              <a:gd name="connsiteX72" fmla="*/ 4099303 w 12196437"/>
              <a:gd name="connsiteY72" fmla="*/ 3832466 h 6880475"/>
              <a:gd name="connsiteX73" fmla="*/ 4091595 w 12196437"/>
              <a:gd name="connsiteY73" fmla="*/ 4456471 h 6880475"/>
              <a:gd name="connsiteX74" fmla="*/ 3969297 w 12196437"/>
              <a:gd name="connsiteY74" fmla="*/ 4641815 h 6880475"/>
              <a:gd name="connsiteX75" fmla="*/ 3858620 w 12196437"/>
              <a:gd name="connsiteY75" fmla="*/ 4455966 h 6880475"/>
              <a:gd name="connsiteX76" fmla="*/ 3858620 w 12196437"/>
              <a:gd name="connsiteY76" fmla="*/ 4076939 h 6880475"/>
              <a:gd name="connsiteX77" fmla="*/ 3720781 w 12196437"/>
              <a:gd name="connsiteY77" fmla="*/ 3851165 h 6880475"/>
              <a:gd name="connsiteX78" fmla="*/ 3720781 w 12196437"/>
              <a:gd name="connsiteY78" fmla="*/ 3321665 h 6880475"/>
              <a:gd name="connsiteX79" fmla="*/ 3556536 w 12196437"/>
              <a:gd name="connsiteY79" fmla="*/ 3043712 h 6880475"/>
              <a:gd name="connsiteX80" fmla="*/ 3728487 w 12196437"/>
              <a:gd name="connsiteY80" fmla="*/ 3043712 h 6880475"/>
              <a:gd name="connsiteX81" fmla="*/ 3946176 w 12196437"/>
              <a:gd name="connsiteY81" fmla="*/ 3385973 h 6880475"/>
              <a:gd name="connsiteX82" fmla="*/ 3779276 w 12196437"/>
              <a:gd name="connsiteY82" fmla="*/ 3638658 h 6880475"/>
              <a:gd name="connsiteX83" fmla="*/ 3779276 w 12196437"/>
              <a:gd name="connsiteY83" fmla="*/ 3763104 h 6880475"/>
              <a:gd name="connsiteX84" fmla="*/ 3994058 w 12196437"/>
              <a:gd name="connsiteY84" fmla="*/ 3763104 h 6880475"/>
              <a:gd name="connsiteX85" fmla="*/ 3994058 w 12196437"/>
              <a:gd name="connsiteY85" fmla="*/ 3703345 h 6880475"/>
              <a:gd name="connsiteX86" fmla="*/ 4202144 w 12196437"/>
              <a:gd name="connsiteY86" fmla="*/ 3389005 h 6880475"/>
              <a:gd name="connsiteX87" fmla="*/ 3846365 w 12196437"/>
              <a:gd name="connsiteY87" fmla="*/ 2829562 h 6880475"/>
              <a:gd name="connsiteX88" fmla="*/ 3180036 w 12196437"/>
              <a:gd name="connsiteY88" fmla="*/ 2829562 h 6880475"/>
              <a:gd name="connsiteX89" fmla="*/ 3505368 w 12196437"/>
              <a:gd name="connsiteY89" fmla="*/ 3380540 h 6880475"/>
              <a:gd name="connsiteX90" fmla="*/ 3505368 w 12196437"/>
              <a:gd name="connsiteY90" fmla="*/ 3911178 h 6880475"/>
              <a:gd name="connsiteX91" fmla="*/ 3643206 w 12196437"/>
              <a:gd name="connsiteY91" fmla="*/ 4136952 h 6880475"/>
              <a:gd name="connsiteX92" fmla="*/ 3643206 w 12196437"/>
              <a:gd name="connsiteY92" fmla="*/ 4514083 h 6880475"/>
              <a:gd name="connsiteX93" fmla="*/ 3959062 w 12196437"/>
              <a:gd name="connsiteY93" fmla="*/ 5043836 h 6880475"/>
              <a:gd name="connsiteX94" fmla="*/ 4305619 w 12196437"/>
              <a:gd name="connsiteY94" fmla="*/ 4522043 h 6880475"/>
              <a:gd name="connsiteX95" fmla="*/ 4313199 w 12196437"/>
              <a:gd name="connsiteY95" fmla="*/ 3898291 h 6880475"/>
              <a:gd name="connsiteX96" fmla="*/ 4631708 w 12196437"/>
              <a:gd name="connsiteY96" fmla="*/ 3420464 h 6880475"/>
              <a:gd name="connsiteX97" fmla="*/ 4209093 w 12196437"/>
              <a:gd name="connsiteY97" fmla="*/ 2712442 h 6880475"/>
              <a:gd name="connsiteX98" fmla="*/ 4209093 w 12196437"/>
              <a:gd name="connsiteY98" fmla="*/ 2281616 h 6880475"/>
              <a:gd name="connsiteX99" fmla="*/ 4037899 w 12196437"/>
              <a:gd name="connsiteY99" fmla="*/ 2055968 h 6880475"/>
              <a:gd name="connsiteX100" fmla="*/ 3766642 w 12196437"/>
              <a:gd name="connsiteY100" fmla="*/ 2055968 h 6880475"/>
              <a:gd name="connsiteX101" fmla="*/ 3566390 w 12196437"/>
              <a:gd name="connsiteY101" fmla="*/ 2448766 h 6880475"/>
              <a:gd name="connsiteX102" fmla="*/ 1582816 w 12196437"/>
              <a:gd name="connsiteY102" fmla="*/ 2447629 h 6880475"/>
              <a:gd name="connsiteX103" fmla="*/ 1581300 w 12196437"/>
              <a:gd name="connsiteY103" fmla="*/ 2371823 h 6880475"/>
              <a:gd name="connsiteX104" fmla="*/ 1844598 w 12196437"/>
              <a:gd name="connsiteY104" fmla="*/ 1871382 h 6880475"/>
              <a:gd name="connsiteX105" fmla="*/ 1924951 w 12196437"/>
              <a:gd name="connsiteY105" fmla="*/ 1871382 h 6880475"/>
              <a:gd name="connsiteX106" fmla="*/ 2150220 w 12196437"/>
              <a:gd name="connsiteY106" fmla="*/ 2291216 h 6880475"/>
              <a:gd name="connsiteX107" fmla="*/ 3319265 w 12196437"/>
              <a:gd name="connsiteY107" fmla="*/ 2291216 h 6880475"/>
              <a:gd name="connsiteX108" fmla="*/ 3568665 w 12196437"/>
              <a:gd name="connsiteY108" fmla="*/ 1853820 h 6880475"/>
              <a:gd name="connsiteX109" fmla="*/ 4139353 w 12196437"/>
              <a:gd name="connsiteY109" fmla="*/ 1856852 h 6880475"/>
              <a:gd name="connsiteX110" fmla="*/ 4365758 w 12196437"/>
              <a:gd name="connsiteY110" fmla="*/ 2189259 h 6880475"/>
              <a:gd name="connsiteX111" fmla="*/ 4351733 w 12196437"/>
              <a:gd name="connsiteY111" fmla="*/ 2563864 h 6880475"/>
              <a:gd name="connsiteX112" fmla="*/ 4806566 w 12196437"/>
              <a:gd name="connsiteY112" fmla="*/ 3310294 h 6880475"/>
              <a:gd name="connsiteX113" fmla="*/ 5236761 w 12196437"/>
              <a:gd name="connsiteY113" fmla="*/ 3311936 h 6880475"/>
              <a:gd name="connsiteX114" fmla="*/ 5217179 w 12196437"/>
              <a:gd name="connsiteY114" fmla="*/ 3344912 h 6880475"/>
              <a:gd name="connsiteX115" fmla="*/ 4833982 w 12196437"/>
              <a:gd name="connsiteY115" fmla="*/ 3346301 h 6880475"/>
              <a:gd name="connsiteX116" fmla="*/ 4470243 w 12196437"/>
              <a:gd name="connsiteY116" fmla="*/ 3957166 h 6880475"/>
              <a:gd name="connsiteX117" fmla="*/ 4466200 w 12196437"/>
              <a:gd name="connsiteY117" fmla="*/ 4547185 h 6880475"/>
              <a:gd name="connsiteX118" fmla="*/ 3989889 w 12196437"/>
              <a:gd name="connsiteY118" fmla="*/ 5309408 h 6880475"/>
              <a:gd name="connsiteX119" fmla="*/ 3989889 w 12196437"/>
              <a:gd name="connsiteY119" fmla="*/ 5556786 h 6880475"/>
              <a:gd name="connsiteX120" fmla="*/ 3950345 w 12196437"/>
              <a:gd name="connsiteY120" fmla="*/ 5622106 h 6880475"/>
              <a:gd name="connsiteX121" fmla="*/ 3857736 w 12196437"/>
              <a:gd name="connsiteY121" fmla="*/ 5501448 h 6880475"/>
              <a:gd name="connsiteX122" fmla="*/ 3857736 w 12196437"/>
              <a:gd name="connsiteY122" fmla="*/ 5168410 h 6880475"/>
              <a:gd name="connsiteX123" fmla="*/ 3522802 w 12196437"/>
              <a:gd name="connsiteY123" fmla="*/ 4608082 h 6880475"/>
              <a:gd name="connsiteX124" fmla="*/ 3522802 w 12196437"/>
              <a:gd name="connsiteY124" fmla="*/ 4281108 h 6880475"/>
              <a:gd name="connsiteX125" fmla="*/ 3336195 w 12196437"/>
              <a:gd name="connsiteY125" fmla="*/ 3960830 h 6880475"/>
              <a:gd name="connsiteX126" fmla="*/ 3336195 w 12196437"/>
              <a:gd name="connsiteY126" fmla="*/ 3424002 h 6880475"/>
              <a:gd name="connsiteX127" fmla="*/ 3015158 w 12196437"/>
              <a:gd name="connsiteY127" fmla="*/ 2839290 h 6880475"/>
              <a:gd name="connsiteX128" fmla="*/ 1735312 w 12196437"/>
              <a:gd name="connsiteY128" fmla="*/ 2839290 h 6880475"/>
              <a:gd name="connsiteX129" fmla="*/ 1598231 w 12196437"/>
              <a:gd name="connsiteY129" fmla="*/ 3018316 h 6880475"/>
              <a:gd name="connsiteX130" fmla="*/ 1435880 w 12196437"/>
              <a:gd name="connsiteY130" fmla="*/ 3018316 h 6880475"/>
              <a:gd name="connsiteX131" fmla="*/ 1210865 w 12196437"/>
              <a:gd name="connsiteY131" fmla="*/ 2693869 h 6880475"/>
              <a:gd name="connsiteX132" fmla="*/ 1201263 w 12196437"/>
              <a:gd name="connsiteY132" fmla="*/ 2236638 h 6880475"/>
              <a:gd name="connsiteX133" fmla="*/ 1623246 w 12196437"/>
              <a:gd name="connsiteY133" fmla="*/ 1488944 h 6880475"/>
              <a:gd name="connsiteX134" fmla="*/ 2104483 w 12196437"/>
              <a:gd name="connsiteY134" fmla="*/ 1488944 h 6880475"/>
              <a:gd name="connsiteX135" fmla="*/ 2373593 w 12196437"/>
              <a:gd name="connsiteY135" fmla="*/ 1948955 h 6880475"/>
              <a:gd name="connsiteX136" fmla="*/ 3128235 w 12196437"/>
              <a:gd name="connsiteY136" fmla="*/ 1948955 h 6880475"/>
              <a:gd name="connsiteX137" fmla="*/ 3373339 w 12196437"/>
              <a:gd name="connsiteY137" fmla="*/ 1501578 h 6880475"/>
              <a:gd name="connsiteX138" fmla="*/ 4288437 w 12196437"/>
              <a:gd name="connsiteY138" fmla="*/ 1501578 h 6880475"/>
              <a:gd name="connsiteX139" fmla="*/ 4698165 w 12196437"/>
              <a:gd name="connsiteY139" fmla="*/ 2067717 h 6880475"/>
              <a:gd name="connsiteX140" fmla="*/ 4697532 w 12196437"/>
              <a:gd name="connsiteY140" fmla="*/ 2487932 h 6880475"/>
              <a:gd name="connsiteX141" fmla="*/ 4999743 w 12196437"/>
              <a:gd name="connsiteY141" fmla="*/ 3007199 h 6880475"/>
              <a:gd name="connsiteX142" fmla="*/ 5779529 w 12196437"/>
              <a:gd name="connsiteY142" fmla="*/ 3007199 h 6880475"/>
              <a:gd name="connsiteX143" fmla="*/ 5412124 w 12196437"/>
              <a:gd name="connsiteY143" fmla="*/ 3649776 h 6880475"/>
              <a:gd name="connsiteX144" fmla="*/ 5117999 w 12196437"/>
              <a:gd name="connsiteY144" fmla="*/ 3646618 h 6880475"/>
              <a:gd name="connsiteX145" fmla="*/ 4820842 w 12196437"/>
              <a:gd name="connsiteY145" fmla="*/ 4115347 h 6880475"/>
              <a:gd name="connsiteX146" fmla="*/ 4820842 w 12196437"/>
              <a:gd name="connsiteY146" fmla="*/ 4653691 h 6880475"/>
              <a:gd name="connsiteX147" fmla="*/ 4308777 w 12196437"/>
              <a:gd name="connsiteY147" fmla="*/ 5456344 h 6880475"/>
              <a:gd name="connsiteX148" fmla="*/ 4308777 w 12196437"/>
              <a:gd name="connsiteY148" fmla="*/ 5746173 h 6880475"/>
              <a:gd name="connsiteX149" fmla="*/ 4126971 w 12196437"/>
              <a:gd name="connsiteY149" fmla="*/ 6048637 h 6880475"/>
              <a:gd name="connsiteX150" fmla="*/ 3777634 w 12196437"/>
              <a:gd name="connsiteY150" fmla="*/ 6046490 h 6880475"/>
              <a:gd name="connsiteX151" fmla="*/ 3482119 w 12196437"/>
              <a:gd name="connsiteY151" fmla="*/ 5698668 h 6880475"/>
              <a:gd name="connsiteX152" fmla="*/ 3482119 w 12196437"/>
              <a:gd name="connsiteY152" fmla="*/ 5258366 h 6880475"/>
              <a:gd name="connsiteX153" fmla="*/ 3169549 w 12196437"/>
              <a:gd name="connsiteY153" fmla="*/ 4689826 h 6880475"/>
              <a:gd name="connsiteX154" fmla="*/ 3170560 w 12196437"/>
              <a:gd name="connsiteY154" fmla="*/ 4345543 h 6880475"/>
              <a:gd name="connsiteX155" fmla="*/ 2984458 w 12196437"/>
              <a:gd name="connsiteY155" fmla="*/ 4021474 h 6880475"/>
              <a:gd name="connsiteX156" fmla="*/ 2984458 w 12196437"/>
              <a:gd name="connsiteY156" fmla="*/ 3498544 h 6880475"/>
              <a:gd name="connsiteX157" fmla="*/ 2842701 w 12196437"/>
              <a:gd name="connsiteY157" fmla="*/ 3244975 h 6880475"/>
              <a:gd name="connsiteX158" fmla="*/ 1857863 w 12196437"/>
              <a:gd name="connsiteY158" fmla="*/ 3244975 h 6880475"/>
              <a:gd name="connsiteX159" fmla="*/ 1775615 w 12196437"/>
              <a:gd name="connsiteY159" fmla="*/ 3387615 h 6880475"/>
              <a:gd name="connsiteX160" fmla="*/ 1225520 w 12196437"/>
              <a:gd name="connsiteY160" fmla="*/ 3387615 h 6880475"/>
              <a:gd name="connsiteX161" fmla="*/ 857360 w 12196437"/>
              <a:gd name="connsiteY161" fmla="*/ 2815285 h 6880475"/>
              <a:gd name="connsiteX162" fmla="*/ 857360 w 12196437"/>
              <a:gd name="connsiteY162" fmla="*/ 2118254 h 6880475"/>
              <a:gd name="connsiteX163" fmla="*/ 1444599 w 12196437"/>
              <a:gd name="connsiteY163" fmla="*/ 1131901 h 6880475"/>
              <a:gd name="connsiteX164" fmla="*/ 2327351 w 12196437"/>
              <a:gd name="connsiteY164" fmla="*/ 1131901 h 6880475"/>
              <a:gd name="connsiteX165" fmla="*/ 2561211 w 12196437"/>
              <a:gd name="connsiteY165" fmla="*/ 1518003 h 6880475"/>
              <a:gd name="connsiteX166" fmla="*/ 2943775 w 12196437"/>
              <a:gd name="connsiteY166" fmla="*/ 1515476 h 6880475"/>
              <a:gd name="connsiteX167" fmla="*/ 3154640 w 12196437"/>
              <a:gd name="connsiteY167" fmla="*/ 1131901 h 6880475"/>
              <a:gd name="connsiteX168" fmla="*/ 9701445 w 12196437"/>
              <a:gd name="connsiteY168" fmla="*/ 1131901 h 6880475"/>
              <a:gd name="connsiteX169" fmla="*/ 9701445 w 12196437"/>
              <a:gd name="connsiteY169" fmla="*/ 917119 h 6880475"/>
              <a:gd name="connsiteX170" fmla="*/ 3027541 w 12196437"/>
              <a:gd name="connsiteY170" fmla="*/ 917119 h 6880475"/>
              <a:gd name="connsiteX171" fmla="*/ 2816548 w 12196437"/>
              <a:gd name="connsiteY171" fmla="*/ 1301452 h 6880475"/>
              <a:gd name="connsiteX172" fmla="*/ 2681994 w 12196437"/>
              <a:gd name="connsiteY172" fmla="*/ 1302336 h 6880475"/>
              <a:gd name="connsiteX173" fmla="*/ 2448388 w 12196437"/>
              <a:gd name="connsiteY173" fmla="*/ 917119 h 6880475"/>
              <a:gd name="connsiteX174" fmla="*/ 0 w 12196437"/>
              <a:gd name="connsiteY174" fmla="*/ 0 h 6880475"/>
              <a:gd name="connsiteX175" fmla="*/ 11413612 w 12196437"/>
              <a:gd name="connsiteY175" fmla="*/ 0 h 6880475"/>
              <a:gd name="connsiteX176" fmla="*/ 12183186 w 12196437"/>
              <a:gd name="connsiteY176" fmla="*/ 0 h 6880475"/>
              <a:gd name="connsiteX177" fmla="*/ 12196437 w 12196437"/>
              <a:gd name="connsiteY177" fmla="*/ 0 h 6880475"/>
              <a:gd name="connsiteX178" fmla="*/ 12196437 w 12196437"/>
              <a:gd name="connsiteY178" fmla="*/ 6880472 h 6880475"/>
              <a:gd name="connsiteX179" fmla="*/ 12183186 w 12196437"/>
              <a:gd name="connsiteY179" fmla="*/ 6880472 h 6880475"/>
              <a:gd name="connsiteX180" fmla="*/ 12183186 w 12196437"/>
              <a:gd name="connsiteY180" fmla="*/ 6880475 h 6880475"/>
              <a:gd name="connsiteX181" fmla="*/ 0 w 12196437"/>
              <a:gd name="connsiteY181" fmla="*/ 6880475 h 6880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12196437" h="6880475">
                <a:moveTo>
                  <a:pt x="1322551" y="917119"/>
                </a:moveTo>
                <a:lnTo>
                  <a:pt x="642578" y="2059126"/>
                </a:lnTo>
                <a:lnTo>
                  <a:pt x="642578" y="2878457"/>
                </a:lnTo>
                <a:lnTo>
                  <a:pt x="1108528" y="3602271"/>
                </a:lnTo>
                <a:lnTo>
                  <a:pt x="1899683" y="3602271"/>
                </a:lnTo>
                <a:lnTo>
                  <a:pt x="1982058" y="3459631"/>
                </a:lnTo>
                <a:lnTo>
                  <a:pt x="2716485" y="3459631"/>
                </a:lnTo>
                <a:lnTo>
                  <a:pt x="2769423" y="3554387"/>
                </a:lnTo>
                <a:lnTo>
                  <a:pt x="2769423" y="4078708"/>
                </a:lnTo>
                <a:lnTo>
                  <a:pt x="2955399" y="4402397"/>
                </a:lnTo>
                <a:lnTo>
                  <a:pt x="2954388" y="4744531"/>
                </a:lnTo>
                <a:lnTo>
                  <a:pt x="3267086" y="5313072"/>
                </a:lnTo>
                <a:lnTo>
                  <a:pt x="3267086" y="5777000"/>
                </a:lnTo>
                <a:lnTo>
                  <a:pt x="3677951" y="6260639"/>
                </a:lnTo>
                <a:lnTo>
                  <a:pt x="4248259" y="6264176"/>
                </a:lnTo>
                <a:lnTo>
                  <a:pt x="4523812" y="5805807"/>
                </a:lnTo>
                <a:lnTo>
                  <a:pt x="4523812" y="5519010"/>
                </a:lnTo>
                <a:lnTo>
                  <a:pt x="5035877" y="4716736"/>
                </a:lnTo>
                <a:lnTo>
                  <a:pt x="5035877" y="4178518"/>
                </a:lnTo>
                <a:lnTo>
                  <a:pt x="5235624" y="3862662"/>
                </a:lnTo>
                <a:lnTo>
                  <a:pt x="5536950" y="3866200"/>
                </a:lnTo>
                <a:lnTo>
                  <a:pt x="6150722" y="2792291"/>
                </a:lnTo>
                <a:lnTo>
                  <a:pt x="5124064" y="2792291"/>
                </a:lnTo>
                <a:lnTo>
                  <a:pt x="4913199" y="2429941"/>
                </a:lnTo>
                <a:lnTo>
                  <a:pt x="4913199" y="1998230"/>
                </a:lnTo>
                <a:lnTo>
                  <a:pt x="4398481" y="1286670"/>
                </a:lnTo>
                <a:lnTo>
                  <a:pt x="3246239" y="1286670"/>
                </a:lnTo>
                <a:lnTo>
                  <a:pt x="3001135" y="1734048"/>
                </a:lnTo>
                <a:lnTo>
                  <a:pt x="2497029" y="1734048"/>
                </a:lnTo>
                <a:lnTo>
                  <a:pt x="2227921" y="1274036"/>
                </a:lnTo>
                <a:lnTo>
                  <a:pt x="1498168" y="1274036"/>
                </a:lnTo>
                <a:lnTo>
                  <a:pt x="985470" y="2182310"/>
                </a:lnTo>
                <a:lnTo>
                  <a:pt x="998104" y="2763485"/>
                </a:lnTo>
                <a:lnTo>
                  <a:pt x="1323436" y="3233478"/>
                </a:lnTo>
                <a:lnTo>
                  <a:pt x="1704231" y="3233478"/>
                </a:lnTo>
                <a:lnTo>
                  <a:pt x="1841439" y="3054072"/>
                </a:lnTo>
                <a:lnTo>
                  <a:pt x="2888059" y="3054072"/>
                </a:lnTo>
                <a:lnTo>
                  <a:pt x="3121791" y="3479213"/>
                </a:lnTo>
                <a:lnTo>
                  <a:pt x="3121791" y="4018947"/>
                </a:lnTo>
                <a:lnTo>
                  <a:pt x="3308400" y="4339225"/>
                </a:lnTo>
                <a:lnTo>
                  <a:pt x="3308400" y="4666958"/>
                </a:lnTo>
                <a:lnTo>
                  <a:pt x="3643332" y="5227159"/>
                </a:lnTo>
                <a:lnTo>
                  <a:pt x="3643332" y="5573716"/>
                </a:lnTo>
                <a:lnTo>
                  <a:pt x="3866074" y="5864303"/>
                </a:lnTo>
                <a:lnTo>
                  <a:pt x="4054577" y="5864303"/>
                </a:lnTo>
                <a:lnTo>
                  <a:pt x="4204672" y="5616293"/>
                </a:lnTo>
                <a:lnTo>
                  <a:pt x="4204672" y="5371063"/>
                </a:lnTo>
                <a:lnTo>
                  <a:pt x="4680603" y="4609724"/>
                </a:lnTo>
                <a:lnTo>
                  <a:pt x="4684646" y="4017179"/>
                </a:lnTo>
                <a:lnTo>
                  <a:pt x="4956281" y="3560957"/>
                </a:lnTo>
                <a:lnTo>
                  <a:pt x="5339856" y="3559441"/>
                </a:lnTo>
                <a:lnTo>
                  <a:pt x="5613009" y="3098544"/>
                </a:lnTo>
                <a:lnTo>
                  <a:pt x="4927349" y="3096017"/>
                </a:lnTo>
                <a:lnTo>
                  <a:pt x="4568411" y="2507768"/>
                </a:lnTo>
                <a:lnTo>
                  <a:pt x="4582687" y="2127225"/>
                </a:lnTo>
                <a:lnTo>
                  <a:pt x="4252934" y="1643207"/>
                </a:lnTo>
                <a:lnTo>
                  <a:pt x="3444344" y="1638786"/>
                </a:lnTo>
                <a:lnTo>
                  <a:pt x="3194438" y="2076941"/>
                </a:lnTo>
                <a:lnTo>
                  <a:pt x="2278710" y="2076941"/>
                </a:lnTo>
                <a:lnTo>
                  <a:pt x="2053568" y="1657105"/>
                </a:lnTo>
                <a:lnTo>
                  <a:pt x="1715602" y="1657105"/>
                </a:lnTo>
                <a:lnTo>
                  <a:pt x="1365381" y="2321286"/>
                </a:lnTo>
                <a:lnTo>
                  <a:pt x="1372331" y="2653694"/>
                </a:lnTo>
                <a:lnTo>
                  <a:pt x="1441818" y="2745670"/>
                </a:lnTo>
                <a:lnTo>
                  <a:pt x="1553125" y="2743775"/>
                </a:lnTo>
                <a:lnTo>
                  <a:pt x="1649399" y="2662411"/>
                </a:lnTo>
                <a:lnTo>
                  <a:pt x="3697281" y="2663801"/>
                </a:lnTo>
                <a:lnTo>
                  <a:pt x="3898038" y="2270370"/>
                </a:lnTo>
                <a:lnTo>
                  <a:pt x="3931141" y="2270370"/>
                </a:lnTo>
                <a:lnTo>
                  <a:pt x="3994312" y="2353504"/>
                </a:lnTo>
                <a:lnTo>
                  <a:pt x="3994312" y="2771317"/>
                </a:lnTo>
                <a:lnTo>
                  <a:pt x="4377887" y="3414653"/>
                </a:lnTo>
                <a:lnTo>
                  <a:pt x="4099303" y="3832466"/>
                </a:lnTo>
                <a:lnTo>
                  <a:pt x="4091595" y="4456471"/>
                </a:lnTo>
                <a:lnTo>
                  <a:pt x="3969297" y="4641815"/>
                </a:lnTo>
                <a:lnTo>
                  <a:pt x="3858620" y="4455966"/>
                </a:lnTo>
                <a:lnTo>
                  <a:pt x="3858620" y="4076939"/>
                </a:lnTo>
                <a:lnTo>
                  <a:pt x="3720781" y="3851165"/>
                </a:lnTo>
                <a:lnTo>
                  <a:pt x="3720781" y="3321665"/>
                </a:lnTo>
                <a:lnTo>
                  <a:pt x="3556536" y="3043712"/>
                </a:lnTo>
                <a:lnTo>
                  <a:pt x="3728487" y="3043712"/>
                </a:lnTo>
                <a:lnTo>
                  <a:pt x="3946176" y="3385973"/>
                </a:lnTo>
                <a:lnTo>
                  <a:pt x="3779276" y="3638658"/>
                </a:lnTo>
                <a:lnTo>
                  <a:pt x="3779276" y="3763104"/>
                </a:lnTo>
                <a:lnTo>
                  <a:pt x="3994058" y="3763104"/>
                </a:lnTo>
                <a:lnTo>
                  <a:pt x="3994058" y="3703345"/>
                </a:lnTo>
                <a:lnTo>
                  <a:pt x="4202144" y="3389005"/>
                </a:lnTo>
                <a:lnTo>
                  <a:pt x="3846365" y="2829562"/>
                </a:lnTo>
                <a:lnTo>
                  <a:pt x="3180036" y="2829562"/>
                </a:lnTo>
                <a:lnTo>
                  <a:pt x="3505368" y="3380540"/>
                </a:lnTo>
                <a:lnTo>
                  <a:pt x="3505368" y="3911178"/>
                </a:lnTo>
                <a:lnTo>
                  <a:pt x="3643206" y="4136952"/>
                </a:lnTo>
                <a:lnTo>
                  <a:pt x="3643206" y="4514083"/>
                </a:lnTo>
                <a:lnTo>
                  <a:pt x="3959062" y="5043836"/>
                </a:lnTo>
                <a:lnTo>
                  <a:pt x="4305619" y="4522043"/>
                </a:lnTo>
                <a:lnTo>
                  <a:pt x="4313199" y="3898291"/>
                </a:lnTo>
                <a:lnTo>
                  <a:pt x="4631708" y="3420464"/>
                </a:lnTo>
                <a:lnTo>
                  <a:pt x="4209093" y="2712442"/>
                </a:lnTo>
                <a:lnTo>
                  <a:pt x="4209093" y="2281616"/>
                </a:lnTo>
                <a:lnTo>
                  <a:pt x="4037899" y="2055968"/>
                </a:lnTo>
                <a:lnTo>
                  <a:pt x="3766642" y="2055968"/>
                </a:lnTo>
                <a:lnTo>
                  <a:pt x="3566390" y="2448766"/>
                </a:lnTo>
                <a:lnTo>
                  <a:pt x="1582816" y="2447629"/>
                </a:lnTo>
                <a:lnTo>
                  <a:pt x="1581300" y="2371823"/>
                </a:lnTo>
                <a:lnTo>
                  <a:pt x="1844598" y="1871382"/>
                </a:lnTo>
                <a:lnTo>
                  <a:pt x="1924951" y="1871382"/>
                </a:lnTo>
                <a:lnTo>
                  <a:pt x="2150220" y="2291216"/>
                </a:lnTo>
                <a:lnTo>
                  <a:pt x="3319265" y="2291216"/>
                </a:lnTo>
                <a:lnTo>
                  <a:pt x="3568665" y="1853820"/>
                </a:lnTo>
                <a:lnTo>
                  <a:pt x="4139353" y="1856852"/>
                </a:lnTo>
                <a:lnTo>
                  <a:pt x="4365758" y="2189259"/>
                </a:lnTo>
                <a:lnTo>
                  <a:pt x="4351733" y="2563864"/>
                </a:lnTo>
                <a:lnTo>
                  <a:pt x="4806566" y="3310294"/>
                </a:lnTo>
                <a:lnTo>
                  <a:pt x="5236761" y="3311936"/>
                </a:lnTo>
                <a:lnTo>
                  <a:pt x="5217179" y="3344912"/>
                </a:lnTo>
                <a:lnTo>
                  <a:pt x="4833982" y="3346301"/>
                </a:lnTo>
                <a:lnTo>
                  <a:pt x="4470243" y="3957166"/>
                </a:lnTo>
                <a:lnTo>
                  <a:pt x="4466200" y="4547185"/>
                </a:lnTo>
                <a:lnTo>
                  <a:pt x="3989889" y="5309408"/>
                </a:lnTo>
                <a:lnTo>
                  <a:pt x="3989889" y="5556786"/>
                </a:lnTo>
                <a:lnTo>
                  <a:pt x="3950345" y="5622106"/>
                </a:lnTo>
                <a:lnTo>
                  <a:pt x="3857736" y="5501448"/>
                </a:lnTo>
                <a:lnTo>
                  <a:pt x="3857736" y="5168410"/>
                </a:lnTo>
                <a:lnTo>
                  <a:pt x="3522802" y="4608082"/>
                </a:lnTo>
                <a:lnTo>
                  <a:pt x="3522802" y="4281108"/>
                </a:lnTo>
                <a:lnTo>
                  <a:pt x="3336195" y="3960830"/>
                </a:lnTo>
                <a:lnTo>
                  <a:pt x="3336195" y="3424002"/>
                </a:lnTo>
                <a:lnTo>
                  <a:pt x="3015158" y="2839290"/>
                </a:lnTo>
                <a:lnTo>
                  <a:pt x="1735312" y="2839290"/>
                </a:lnTo>
                <a:lnTo>
                  <a:pt x="1598231" y="3018316"/>
                </a:lnTo>
                <a:lnTo>
                  <a:pt x="1435880" y="3018316"/>
                </a:lnTo>
                <a:lnTo>
                  <a:pt x="1210865" y="2693869"/>
                </a:lnTo>
                <a:lnTo>
                  <a:pt x="1201263" y="2236638"/>
                </a:lnTo>
                <a:lnTo>
                  <a:pt x="1623246" y="1488944"/>
                </a:lnTo>
                <a:lnTo>
                  <a:pt x="2104483" y="1488944"/>
                </a:lnTo>
                <a:lnTo>
                  <a:pt x="2373593" y="1948955"/>
                </a:lnTo>
                <a:lnTo>
                  <a:pt x="3128235" y="1948955"/>
                </a:lnTo>
                <a:lnTo>
                  <a:pt x="3373339" y="1501578"/>
                </a:lnTo>
                <a:lnTo>
                  <a:pt x="4288437" y="1501578"/>
                </a:lnTo>
                <a:lnTo>
                  <a:pt x="4698165" y="2067717"/>
                </a:lnTo>
                <a:lnTo>
                  <a:pt x="4697532" y="2487932"/>
                </a:lnTo>
                <a:lnTo>
                  <a:pt x="4999743" y="3007199"/>
                </a:lnTo>
                <a:lnTo>
                  <a:pt x="5779529" y="3007199"/>
                </a:lnTo>
                <a:lnTo>
                  <a:pt x="5412124" y="3649776"/>
                </a:lnTo>
                <a:lnTo>
                  <a:pt x="5117999" y="3646618"/>
                </a:lnTo>
                <a:lnTo>
                  <a:pt x="4820842" y="4115347"/>
                </a:lnTo>
                <a:lnTo>
                  <a:pt x="4820842" y="4653691"/>
                </a:lnTo>
                <a:lnTo>
                  <a:pt x="4308777" y="5456344"/>
                </a:lnTo>
                <a:lnTo>
                  <a:pt x="4308777" y="5746173"/>
                </a:lnTo>
                <a:lnTo>
                  <a:pt x="4126971" y="6048637"/>
                </a:lnTo>
                <a:lnTo>
                  <a:pt x="3777634" y="6046490"/>
                </a:lnTo>
                <a:lnTo>
                  <a:pt x="3482119" y="5698668"/>
                </a:lnTo>
                <a:lnTo>
                  <a:pt x="3482119" y="5258366"/>
                </a:lnTo>
                <a:lnTo>
                  <a:pt x="3169549" y="4689826"/>
                </a:lnTo>
                <a:lnTo>
                  <a:pt x="3170560" y="4345543"/>
                </a:lnTo>
                <a:lnTo>
                  <a:pt x="2984458" y="4021474"/>
                </a:lnTo>
                <a:lnTo>
                  <a:pt x="2984458" y="3498544"/>
                </a:lnTo>
                <a:lnTo>
                  <a:pt x="2842701" y="3244975"/>
                </a:lnTo>
                <a:lnTo>
                  <a:pt x="1857863" y="3244975"/>
                </a:lnTo>
                <a:lnTo>
                  <a:pt x="1775615" y="3387615"/>
                </a:lnTo>
                <a:lnTo>
                  <a:pt x="1225520" y="3387615"/>
                </a:lnTo>
                <a:lnTo>
                  <a:pt x="857360" y="2815285"/>
                </a:lnTo>
                <a:lnTo>
                  <a:pt x="857360" y="2118254"/>
                </a:lnTo>
                <a:lnTo>
                  <a:pt x="1444599" y="1131901"/>
                </a:lnTo>
                <a:lnTo>
                  <a:pt x="2327351" y="1131901"/>
                </a:lnTo>
                <a:lnTo>
                  <a:pt x="2561211" y="1518003"/>
                </a:lnTo>
                <a:lnTo>
                  <a:pt x="2943775" y="1515476"/>
                </a:lnTo>
                <a:lnTo>
                  <a:pt x="3154640" y="1131901"/>
                </a:lnTo>
                <a:lnTo>
                  <a:pt x="9701445" y="1131901"/>
                </a:lnTo>
                <a:lnTo>
                  <a:pt x="9701445" y="917119"/>
                </a:lnTo>
                <a:lnTo>
                  <a:pt x="3027541" y="917119"/>
                </a:lnTo>
                <a:lnTo>
                  <a:pt x="2816548" y="1301452"/>
                </a:lnTo>
                <a:lnTo>
                  <a:pt x="2681994" y="1302336"/>
                </a:lnTo>
                <a:lnTo>
                  <a:pt x="2448388" y="917119"/>
                </a:lnTo>
                <a:close/>
                <a:moveTo>
                  <a:pt x="0" y="0"/>
                </a:moveTo>
                <a:lnTo>
                  <a:pt x="11413612" y="0"/>
                </a:lnTo>
                <a:lnTo>
                  <a:pt x="12183186" y="0"/>
                </a:lnTo>
                <a:lnTo>
                  <a:pt x="12196437" y="0"/>
                </a:lnTo>
                <a:lnTo>
                  <a:pt x="12196437" y="6880472"/>
                </a:lnTo>
                <a:lnTo>
                  <a:pt x="12183186" y="6880472"/>
                </a:lnTo>
                <a:lnTo>
                  <a:pt x="12183186" y="6880475"/>
                </a:lnTo>
                <a:lnTo>
                  <a:pt x="0" y="6880475"/>
                </a:lnTo>
                <a:close/>
              </a:path>
            </a:pathLst>
          </a:custGeom>
          <a:solidFill>
            <a:schemeClr val="tx1">
              <a:alpha val="47014"/>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marL="0" marR="0" lvl="0" indent="0" algn="ctr" defTabSz="457200" rtl="0" eaLnBrk="1" fontAlgn="auto" latinLnBrk="0" hangingPunct="1">
              <a:lnSpc>
                <a:spcPct val="110000"/>
              </a:lnSpc>
              <a:spcBef>
                <a:spcPts val="92"/>
              </a:spcBef>
              <a:spcAft>
                <a:spcPts val="92"/>
              </a:spcAft>
              <a:buClrTx/>
              <a:buSzTx/>
              <a:buFontTx/>
              <a:buNone/>
              <a:tabLst/>
              <a:defRPr/>
            </a:pPr>
            <a:endParaRPr kumimoji="0" lang="en-US" sz="923" b="0" i="0" u="none" strike="noStrike" kern="1200" cap="none" spc="0" normalizeH="0" baseline="0" noProof="0" dirty="0">
              <a:ln>
                <a:noFill/>
              </a:ln>
              <a:solidFill>
                <a:srgbClr val="000000"/>
              </a:solidFill>
              <a:effectLst/>
              <a:uLnTx/>
              <a:uFillTx/>
              <a:latin typeface="Tahoma"/>
              <a:ea typeface="+mn-ea"/>
              <a:cs typeface="+mn-cs"/>
            </a:endParaRPr>
          </a:p>
        </p:txBody>
      </p:sp>
      <p:sp>
        <p:nvSpPr>
          <p:cNvPr id="521" name="Title 520">
            <a:extLst>
              <a:ext uri="{FF2B5EF4-FFF2-40B4-BE49-F238E27FC236}">
                <a16:creationId xmlns:a16="http://schemas.microsoft.com/office/drawing/2014/main" id="{DD3D5241-53C0-7612-D85F-F4D957CE0428}"/>
              </a:ext>
            </a:extLst>
          </p:cNvPr>
          <p:cNvSpPr>
            <a:spLocks noGrp="1"/>
          </p:cNvSpPr>
          <p:nvPr>
            <p:ph type="title"/>
          </p:nvPr>
        </p:nvSpPr>
        <p:spPr>
          <a:xfrm>
            <a:off x="1477108" y="1293535"/>
            <a:ext cx="9509760" cy="3683060"/>
          </a:xfrm>
        </p:spPr>
        <p:txBody>
          <a:bodyPr/>
          <a:lstStyle/>
          <a:p>
            <a:pPr algn="just">
              <a:lnSpc>
                <a:spcPts val="2800"/>
              </a:lnSpc>
              <a:tabLst>
                <a:tab pos="4787900" algn="l"/>
              </a:tabLst>
            </a:pPr>
            <a:r>
              <a:rPr lang="en-US" sz="2400" dirty="0">
                <a:solidFill>
                  <a:schemeClr val="bg1"/>
                </a:solidFill>
              </a:rPr>
              <a:t>HOAC-HO-52268 </a:t>
            </a:r>
            <a:br>
              <a:rPr lang="en-US" sz="2400" dirty="0">
                <a:solidFill>
                  <a:schemeClr val="bg1"/>
                </a:solidFill>
              </a:rPr>
            </a:br>
            <a:br>
              <a:rPr lang="en-US" sz="2400" dirty="0">
                <a:solidFill>
                  <a:schemeClr val="bg1"/>
                </a:solidFill>
              </a:rPr>
            </a:br>
            <a:r>
              <a:rPr lang="en-US" sz="2400" dirty="0">
                <a:solidFill>
                  <a:schemeClr val="bg1"/>
                </a:solidFill>
              </a:rPr>
              <a:t>FOR THE SUPPLY, INSTALLATION, MAINTENANCE AND SUPPORT OF RADIO PLANNING AND SPECTRUM MANAGEMENT TOOLS TO TRANSNET FREIGHT RAIL NATIONALLY FOR A PERIOD OF FIVE (5) YEARS</a:t>
            </a:r>
            <a:br>
              <a:rPr lang="en-US" sz="2400" dirty="0">
                <a:solidFill>
                  <a:schemeClr val="bg1"/>
                </a:solidFill>
              </a:rPr>
            </a:br>
            <a:br>
              <a:rPr lang="en-US" sz="2400" dirty="0">
                <a:solidFill>
                  <a:schemeClr val="bg1"/>
                </a:solidFill>
              </a:rPr>
            </a:br>
            <a:br>
              <a:rPr lang="en-US" sz="2400" dirty="0">
                <a:solidFill>
                  <a:schemeClr val="bg1"/>
                </a:solidFill>
              </a:rPr>
            </a:br>
            <a:r>
              <a:rPr lang="en-US" sz="2400" dirty="0">
                <a:solidFill>
                  <a:schemeClr val="bg1"/>
                </a:solidFill>
              </a:rPr>
              <a:t>TRANSNET RAIL INFRASTRUCTURE MANAGER(TRIM)	       </a:t>
            </a:r>
            <a:br>
              <a:rPr lang="en-US" sz="2400" dirty="0">
                <a:solidFill>
                  <a:schemeClr val="bg1"/>
                </a:solidFill>
              </a:rPr>
            </a:br>
            <a:r>
              <a:rPr lang="en-US" sz="2400" dirty="0">
                <a:solidFill>
                  <a:schemeClr val="bg1"/>
                </a:solidFill>
              </a:rPr>
              <a:t>09-September-2025</a:t>
            </a:r>
            <a:br>
              <a:rPr kumimoji="0" lang="en-US" sz="2400" b="1" u="none" strike="noStrike" kern="1200" cap="none" spc="0" normalizeH="0" baseline="0" noProof="0" dirty="0">
                <a:ln>
                  <a:noFill/>
                </a:ln>
                <a:solidFill>
                  <a:srgbClr val="FFFFFF"/>
                </a:solidFill>
                <a:effectLst/>
                <a:uLnTx/>
                <a:uFillTx/>
              </a:rPr>
            </a:br>
            <a:r>
              <a:rPr lang="en-US" sz="2400" dirty="0">
                <a:solidFill>
                  <a:schemeClr val="bg1"/>
                </a:solidFill>
              </a:rPr>
              <a:t>		</a:t>
            </a:r>
            <a:endParaRPr lang="en-US" sz="9600" dirty="0">
              <a:solidFill>
                <a:schemeClr val="bg1"/>
              </a:solidFill>
            </a:endParaRPr>
          </a:p>
        </p:txBody>
      </p:sp>
      <p:sp>
        <p:nvSpPr>
          <p:cNvPr id="522" name="Text Placeholder 521">
            <a:extLst>
              <a:ext uri="{FF2B5EF4-FFF2-40B4-BE49-F238E27FC236}">
                <a16:creationId xmlns:a16="http://schemas.microsoft.com/office/drawing/2014/main" id="{6864D623-7115-AB1B-0C2E-4786ED32231E}"/>
              </a:ext>
            </a:extLst>
          </p:cNvPr>
          <p:cNvSpPr>
            <a:spLocks noGrp="1"/>
          </p:cNvSpPr>
          <p:nvPr>
            <p:ph type="body" sz="quarter" idx="13"/>
          </p:nvPr>
        </p:nvSpPr>
        <p:spPr>
          <a:xfrm>
            <a:off x="8629501" y="4340718"/>
            <a:ext cx="3134897" cy="1299568"/>
          </a:xfrm>
        </p:spPr>
        <p:txBody>
          <a:bodyPr/>
          <a:lstStyle/>
          <a:p>
            <a:pPr marL="0" marR="0" lvl="0" indent="0"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srgbClr val="FFFFFF"/>
              </a:solidFill>
              <a:effectLst/>
              <a:uLnTx/>
              <a:uFillTx/>
            </a:endParaRPr>
          </a:p>
          <a:p>
            <a:pPr marL="0" marR="0" lvl="0" indent="0" defTabSz="457200" rtl="0" eaLnBrk="1" fontAlgn="auto" latinLnBrk="0" hangingPunct="1">
              <a:lnSpc>
                <a:spcPct val="100000"/>
              </a:lnSpc>
              <a:spcBef>
                <a:spcPts val="0"/>
              </a:spcBef>
              <a:spcAft>
                <a:spcPts val="0"/>
              </a:spcAft>
              <a:buClrTx/>
              <a:buSzTx/>
              <a:buFontTx/>
              <a:buNone/>
              <a:tabLst/>
              <a:defRPr/>
            </a:pPr>
            <a:endParaRPr lang="en-US" b="1" dirty="0">
              <a:solidFill>
                <a:srgbClr val="FFFFFF"/>
              </a:solidFill>
            </a:endParaRPr>
          </a:p>
          <a:p>
            <a:pPr marL="0" marR="0" lvl="0" indent="0" defTabSz="457200" rtl="0" eaLnBrk="1" fontAlgn="auto" latinLnBrk="0" hangingPunct="1">
              <a:lnSpc>
                <a:spcPct val="100000"/>
              </a:lnSpc>
              <a:spcBef>
                <a:spcPts val="0"/>
              </a:spcBef>
              <a:spcAft>
                <a:spcPts val="0"/>
              </a:spcAft>
              <a:buClrTx/>
              <a:buSzTx/>
              <a:buFontTx/>
              <a:buNone/>
              <a:tabLst/>
              <a:defRPr/>
            </a:pPr>
            <a:endParaRPr kumimoji="0" lang="en-US" sz="1800" b="1" u="none" strike="noStrike" kern="1200" cap="none" spc="0" normalizeH="0" baseline="0" noProof="0" dirty="0">
              <a:ln>
                <a:noFill/>
              </a:ln>
              <a:solidFill>
                <a:srgbClr val="FFFFFF"/>
              </a:solidFill>
              <a:effectLst/>
              <a:uLnTx/>
              <a:uFillTx/>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en-US" sz="1800" b="1" u="none" strike="noStrike" kern="1200" cap="none" spc="0" normalizeH="0" baseline="0" noProof="0" dirty="0">
                <a:ln>
                  <a:noFill/>
                </a:ln>
                <a:solidFill>
                  <a:srgbClr val="FFFFFF"/>
                </a:solidFill>
                <a:effectLst/>
                <a:uLnTx/>
                <a:uFillTx/>
              </a:rPr>
              <a:t>Presented By: </a:t>
            </a:r>
            <a:r>
              <a:rPr lang="en-US" b="1" dirty="0">
                <a:solidFill>
                  <a:srgbClr val="FFFFFF"/>
                </a:solidFill>
              </a:rPr>
              <a:t>Dominic Maroka</a:t>
            </a:r>
            <a:endParaRPr kumimoji="0" lang="en-US" sz="1800" b="1" u="none" strike="noStrike" kern="1200" cap="none" spc="0" normalizeH="0" baseline="0" noProof="0" dirty="0">
              <a:ln>
                <a:noFill/>
              </a:ln>
              <a:solidFill>
                <a:srgbClr val="FFFFFF"/>
              </a:solidFill>
              <a:effectLst/>
              <a:uLnTx/>
              <a:uFillTx/>
            </a:endParaRPr>
          </a:p>
        </p:txBody>
      </p:sp>
      <p:pic>
        <p:nvPicPr>
          <p:cNvPr id="3" name="Picture 2">
            <a:extLst>
              <a:ext uri="{FF2B5EF4-FFF2-40B4-BE49-F238E27FC236}">
                <a16:creationId xmlns:a16="http://schemas.microsoft.com/office/drawing/2014/main" id="{03B23AF7-3458-051D-CD8B-A53B0977D5F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72596" y="571621"/>
            <a:ext cx="1391803" cy="948397"/>
          </a:xfrm>
          <a:prstGeom prst="rect">
            <a:avLst/>
          </a:prstGeom>
        </p:spPr>
      </p:pic>
    </p:spTree>
    <p:extLst>
      <p:ext uri="{BB962C8B-B14F-4D97-AF65-F5344CB8AC3E}">
        <p14:creationId xmlns:p14="http://schemas.microsoft.com/office/powerpoint/2010/main" val="3079665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3A05758-B2BC-8D3D-DDE8-49B81D05C647}"/>
              </a:ext>
            </a:extLst>
          </p:cNvPr>
          <p:cNvSpPr>
            <a:spLocks noGrp="1"/>
          </p:cNvSpPr>
          <p:nvPr>
            <p:ph type="body" sz="quarter" idx="16"/>
          </p:nvPr>
        </p:nvSpPr>
        <p:spPr>
          <a:xfrm>
            <a:off x="283475" y="845445"/>
            <a:ext cx="10079724" cy="6038704"/>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ZA" dirty="0"/>
          </a:p>
        </p:txBody>
      </p:sp>
      <p:sp>
        <p:nvSpPr>
          <p:cNvPr id="6" name="Title 5">
            <a:extLst>
              <a:ext uri="{FF2B5EF4-FFF2-40B4-BE49-F238E27FC236}">
                <a16:creationId xmlns:a16="http://schemas.microsoft.com/office/drawing/2014/main" id="{7E57843B-CE2F-3643-7D87-88ACCAB09592}"/>
              </a:ext>
            </a:extLst>
          </p:cNvPr>
          <p:cNvSpPr>
            <a:spLocks noGrp="1"/>
          </p:cNvSpPr>
          <p:nvPr>
            <p:ph type="title"/>
          </p:nvPr>
        </p:nvSpPr>
        <p:spPr>
          <a:xfrm>
            <a:off x="283474" y="249922"/>
            <a:ext cx="10079725" cy="461665"/>
          </a:xfrm>
        </p:spPr>
        <p:txBody>
          <a:bodyPr/>
          <a:lstStyle/>
          <a:p>
            <a:r>
              <a:rPr kumimoji="0" lang="en-US" sz="2400" b="1" i="0" u="none" strike="noStrike" kern="1200" cap="none" spc="0" normalizeH="0" baseline="0" noProof="0" dirty="0">
                <a:ln>
                  <a:noFill/>
                </a:ln>
                <a:solidFill>
                  <a:srgbClr val="000000"/>
                </a:solidFill>
                <a:effectLst/>
                <a:uLnTx/>
                <a:uFillTx/>
                <a:latin typeface="Apex New Bold" panose="02010600040501010103" pitchFamily="2" charset="77"/>
                <a:cs typeface="+mj-cs"/>
              </a:rPr>
              <a:t>EVALUATION CRITERIA </a:t>
            </a:r>
            <a:r>
              <a:rPr kumimoji="0" lang="en-US" sz="2400" b="1" i="0" u="none" strike="noStrike" kern="1200" cap="none" spc="0" normalizeH="0" baseline="0" noProof="0" dirty="0">
                <a:ln>
                  <a:noFill/>
                </a:ln>
                <a:solidFill>
                  <a:srgbClr val="FF0000"/>
                </a:solidFill>
                <a:effectLst/>
                <a:uLnTx/>
                <a:uFillTx/>
                <a:latin typeface="Apex New Bold" panose="02010600040501010103" pitchFamily="2" charset="77"/>
                <a:cs typeface="+mj-cs"/>
              </a:rPr>
              <a:t>TECHNICAL  - </a:t>
            </a:r>
            <a:r>
              <a:rPr kumimoji="0" lang="en-US" sz="2400" b="1" i="0" u="none" strike="noStrike" kern="1200" cap="none" spc="0" normalizeH="0" baseline="0" noProof="0" dirty="0" err="1">
                <a:ln>
                  <a:noFill/>
                </a:ln>
                <a:solidFill>
                  <a:srgbClr val="FF0000"/>
                </a:solidFill>
                <a:effectLst/>
                <a:uLnTx/>
                <a:uFillTx/>
                <a:latin typeface="Apex New Bold" panose="02010600040501010103" pitchFamily="2" charset="77"/>
                <a:cs typeface="+mj-cs"/>
              </a:rPr>
              <a:t>Cont</a:t>
            </a:r>
            <a:r>
              <a:rPr kumimoji="0" lang="en-US" sz="2400" b="1" i="0" u="none" strike="noStrike" kern="1200" cap="none" spc="0" normalizeH="0" baseline="0" noProof="0" dirty="0">
                <a:ln>
                  <a:noFill/>
                </a:ln>
                <a:solidFill>
                  <a:srgbClr val="000000"/>
                </a:solidFill>
                <a:effectLst/>
                <a:uLnTx/>
                <a:uFillTx/>
                <a:latin typeface="Apex New Bold" panose="02010600040501010103" pitchFamily="2" charset="77"/>
                <a:cs typeface="+mj-cs"/>
              </a:rPr>
              <a:t> </a:t>
            </a:r>
            <a:endParaRPr lang="en-ZA" dirty="0"/>
          </a:p>
        </p:txBody>
      </p:sp>
      <p:graphicFrame>
        <p:nvGraphicFramePr>
          <p:cNvPr id="7" name="Table 6">
            <a:extLst>
              <a:ext uri="{FF2B5EF4-FFF2-40B4-BE49-F238E27FC236}">
                <a16:creationId xmlns:a16="http://schemas.microsoft.com/office/drawing/2014/main" id="{9BCD10DC-E951-69D8-764A-C920AF650BB2}"/>
              </a:ext>
            </a:extLst>
          </p:cNvPr>
          <p:cNvGraphicFramePr>
            <a:graphicFrameLocks noGrp="1"/>
          </p:cNvGraphicFramePr>
          <p:nvPr>
            <p:extLst>
              <p:ext uri="{D42A27DB-BD31-4B8C-83A1-F6EECF244321}">
                <p14:modId xmlns:p14="http://schemas.microsoft.com/office/powerpoint/2010/main" val="3192496815"/>
              </p:ext>
            </p:extLst>
          </p:nvPr>
        </p:nvGraphicFramePr>
        <p:xfrm>
          <a:off x="1045030" y="1239074"/>
          <a:ext cx="10303056" cy="4894557"/>
        </p:xfrm>
        <a:graphic>
          <a:graphicData uri="http://schemas.openxmlformats.org/drawingml/2006/table">
            <a:tbl>
              <a:tblPr firstRow="1" firstCol="1" bandRow="1"/>
              <a:tblGrid>
                <a:gridCol w="2871343">
                  <a:extLst>
                    <a:ext uri="{9D8B030D-6E8A-4147-A177-3AD203B41FA5}">
                      <a16:colId xmlns:a16="http://schemas.microsoft.com/office/drawing/2014/main" val="31465334"/>
                    </a:ext>
                  </a:extLst>
                </a:gridCol>
                <a:gridCol w="1021387">
                  <a:extLst>
                    <a:ext uri="{9D8B030D-6E8A-4147-A177-3AD203B41FA5}">
                      <a16:colId xmlns:a16="http://schemas.microsoft.com/office/drawing/2014/main" val="4129346914"/>
                    </a:ext>
                  </a:extLst>
                </a:gridCol>
                <a:gridCol w="4721300">
                  <a:extLst>
                    <a:ext uri="{9D8B030D-6E8A-4147-A177-3AD203B41FA5}">
                      <a16:colId xmlns:a16="http://schemas.microsoft.com/office/drawing/2014/main" val="3483858023"/>
                    </a:ext>
                  </a:extLst>
                </a:gridCol>
                <a:gridCol w="844513">
                  <a:extLst>
                    <a:ext uri="{9D8B030D-6E8A-4147-A177-3AD203B41FA5}">
                      <a16:colId xmlns:a16="http://schemas.microsoft.com/office/drawing/2014/main" val="801661008"/>
                    </a:ext>
                  </a:extLst>
                </a:gridCol>
                <a:gridCol w="844513">
                  <a:extLst>
                    <a:ext uri="{9D8B030D-6E8A-4147-A177-3AD203B41FA5}">
                      <a16:colId xmlns:a16="http://schemas.microsoft.com/office/drawing/2014/main" val="3855046404"/>
                    </a:ext>
                  </a:extLst>
                </a:gridCol>
              </a:tblGrid>
              <a:tr h="0">
                <a:tc>
                  <a:txBody>
                    <a:bodyPr/>
                    <a:lstStyle/>
                    <a:p>
                      <a:pPr marL="457200" algn="just">
                        <a:lnSpc>
                          <a:spcPct val="150000"/>
                        </a:lnSpc>
                        <a:spcBef>
                          <a:spcPts val="300"/>
                        </a:spcBef>
                        <a:buNone/>
                      </a:pPr>
                      <a:r>
                        <a:rPr lang="en-GB" sz="1100" dirty="0">
                          <a:effectLst/>
                          <a:latin typeface="Tahoma" panose="020B0604030504040204" pitchFamily="34" charset="0"/>
                          <a:ea typeface="Times New Roman" panose="02020603050405020304" pitchFamily="18" charset="0"/>
                          <a:cs typeface="Tahoma" panose="020B0604030504040204" pitchFamily="34" charset="0"/>
                        </a:rPr>
                        <a:t> </a:t>
                      </a:r>
                      <a:endParaRPr lang="en-ZA" sz="11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algn="just">
                        <a:lnSpc>
                          <a:spcPct val="150000"/>
                        </a:lnSpc>
                        <a:spcBef>
                          <a:spcPts val="300"/>
                        </a:spcBef>
                        <a:buNone/>
                      </a:pPr>
                      <a:r>
                        <a:rPr lang="en-GB" sz="1100">
                          <a:effectLst/>
                          <a:latin typeface="Tahoma" panose="020B0604030504040204" pitchFamily="34" charset="0"/>
                          <a:ea typeface="Times New Roman" panose="02020603050405020304" pitchFamily="18" charset="0"/>
                          <a:cs typeface="Tahoma" panose="020B0604030504040204" pitchFamily="34" charset="0"/>
                        </a:rPr>
                        <a:t> </a:t>
                      </a:r>
                      <a:endParaRPr lang="en-ZA"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noFill/>
                  </a:tcPr>
                </a:tc>
                <a:tc>
                  <a:txBody>
                    <a:bodyPr/>
                    <a:lstStyle/>
                    <a:p>
                      <a:pPr marL="457200" algn="just">
                        <a:lnSpc>
                          <a:spcPct val="150000"/>
                        </a:lnSpc>
                        <a:spcBef>
                          <a:spcPts val="300"/>
                        </a:spcBef>
                        <a:buNone/>
                      </a:pPr>
                      <a:r>
                        <a:rPr lang="en-GB" sz="1100">
                          <a:effectLst/>
                          <a:latin typeface="Tahoma" panose="020B0604030504040204" pitchFamily="34" charset="0"/>
                          <a:ea typeface="Times New Roman" panose="02020603050405020304" pitchFamily="18" charset="0"/>
                          <a:cs typeface="Tahoma" panose="020B0604030504040204" pitchFamily="34" charset="0"/>
                        </a:rPr>
                        <a:t>Work Programme (Project Schedule) indicated delivery period and support &lt;4 weeks and provision of 3 cases of planning results obtain from previous projects and include a product life cycle document </a:t>
                      </a:r>
                      <a:endParaRPr lang="en-ZA"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buNone/>
                      </a:pPr>
                      <a:r>
                        <a:rPr lang="en-GB" sz="1100">
                          <a:effectLst/>
                          <a:latin typeface="Tahoma" panose="020B0604030504040204" pitchFamily="34" charset="0"/>
                          <a:ea typeface="Times New Roman" panose="02020603050405020304" pitchFamily="18" charset="0"/>
                          <a:cs typeface="Tahoma" panose="020B0604030504040204" pitchFamily="34" charset="0"/>
                        </a:rPr>
                        <a:t>100%</a:t>
                      </a:r>
                      <a:endParaRPr lang="en-ZA"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buNone/>
                      </a:pPr>
                      <a:r>
                        <a:rPr lang="en-GB" sz="1100" b="1">
                          <a:effectLst/>
                          <a:latin typeface="Tahoma" panose="020B0604030504040204" pitchFamily="34" charset="0"/>
                          <a:ea typeface="Times New Roman" panose="02020603050405020304" pitchFamily="18" charset="0"/>
                          <a:cs typeface="Tahoma" panose="020B0604030504040204" pitchFamily="34" charset="0"/>
                        </a:rPr>
                        <a:t>35</a:t>
                      </a:r>
                      <a:endParaRPr lang="en-ZA" sz="1100">
                        <a:effectLst/>
                        <a:latin typeface="Tahoma" panose="020B0604030504040204" pitchFamily="34" charset="0"/>
                        <a:ea typeface="Times New Roman" panose="02020603050405020304" pitchFamily="18" charset="0"/>
                        <a:cs typeface="Times New Roman" panose="02020603050405020304" pitchFamily="18" charset="0"/>
                      </a:endParaRPr>
                    </a:p>
                    <a:p>
                      <a:pPr marL="105410" algn="just">
                        <a:lnSpc>
                          <a:spcPct val="150000"/>
                        </a:lnSpc>
                        <a:spcBef>
                          <a:spcPts val="300"/>
                        </a:spcBef>
                        <a:buNone/>
                      </a:pPr>
                      <a:r>
                        <a:rPr lang="en-GB" sz="1100" b="1">
                          <a:effectLst/>
                          <a:latin typeface="Tahoma" panose="020B0604030504040204" pitchFamily="34" charset="0"/>
                          <a:ea typeface="Times New Roman" panose="02020603050405020304" pitchFamily="18" charset="0"/>
                          <a:cs typeface="Tahoma" panose="020B0604030504040204" pitchFamily="34" charset="0"/>
                        </a:rPr>
                        <a:t> </a:t>
                      </a:r>
                      <a:endParaRPr lang="en-ZA"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04155062"/>
                  </a:ext>
                </a:extLst>
              </a:tr>
              <a:tr h="336815">
                <a:tc>
                  <a:txBody>
                    <a:bodyPr/>
                    <a:lstStyle/>
                    <a:p>
                      <a:pPr algn="just">
                        <a:lnSpc>
                          <a:spcPct val="150000"/>
                        </a:lnSpc>
                        <a:spcBef>
                          <a:spcPts val="300"/>
                        </a:spcBef>
                        <a:buNone/>
                      </a:pPr>
                      <a:r>
                        <a:rPr lang="en-GB" sz="1100" b="1"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Technical Criteria</a:t>
                      </a:r>
                      <a:endParaRPr lang="en-ZA" sz="11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T w="12700" cap="flat" cmpd="sng" algn="ctr">
                      <a:solidFill>
                        <a:srgbClr val="000000"/>
                      </a:solidFill>
                      <a:prstDash val="solid"/>
                      <a:round/>
                      <a:headEnd type="none" w="med" len="med"/>
                      <a:tailEnd type="none" w="med" len="med"/>
                    </a:lnT>
                  </a:tcPr>
                </a:tc>
                <a:tc>
                  <a:txBody>
                    <a:bodyPr/>
                    <a:lstStyle/>
                    <a:p>
                      <a:pPr algn="just">
                        <a:lnSpc>
                          <a:spcPct val="150000"/>
                        </a:lnSpc>
                        <a:spcBef>
                          <a:spcPts val="300"/>
                        </a:spcBef>
                        <a:buNone/>
                      </a:pPr>
                      <a:r>
                        <a:rPr lang="en-GB" sz="1100" b="1">
                          <a:solidFill>
                            <a:srgbClr val="000000"/>
                          </a:solidFill>
                          <a:effectLst/>
                          <a:latin typeface="Tahoma" panose="020B0604030504040204" pitchFamily="34" charset="0"/>
                          <a:ea typeface="Times New Roman" panose="02020603050405020304" pitchFamily="18" charset="0"/>
                          <a:cs typeface="Tahoma" panose="020B0604030504040204" pitchFamily="34" charset="0"/>
                        </a:rPr>
                        <a:t>Weighting </a:t>
                      </a:r>
                      <a:endParaRPr lang="en-ZA"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457200" algn="just">
                        <a:lnSpc>
                          <a:spcPct val="150000"/>
                        </a:lnSpc>
                        <a:spcBef>
                          <a:spcPts val="300"/>
                        </a:spcBef>
                        <a:buNone/>
                      </a:pPr>
                      <a:r>
                        <a:rPr lang="en-GB" sz="1100" b="1">
                          <a:solidFill>
                            <a:srgbClr val="000000"/>
                          </a:solidFill>
                          <a:effectLst/>
                          <a:latin typeface="Tahoma" panose="020B0604030504040204" pitchFamily="34" charset="0"/>
                          <a:ea typeface="Times New Roman" panose="02020603050405020304" pitchFamily="18" charset="0"/>
                          <a:cs typeface="Tahoma" panose="020B0604030504040204" pitchFamily="34" charset="0"/>
                        </a:rPr>
                        <a:t>Indicator for scoring</a:t>
                      </a:r>
                      <a:endParaRPr lang="en-ZA"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buNone/>
                      </a:pPr>
                      <a:r>
                        <a:rPr lang="en-GB" sz="1100" b="1">
                          <a:solidFill>
                            <a:srgbClr val="000000"/>
                          </a:solidFill>
                          <a:effectLst/>
                          <a:latin typeface="Tahoma" panose="020B0604030504040204" pitchFamily="34" charset="0"/>
                          <a:ea typeface="Times New Roman" panose="02020603050405020304" pitchFamily="18" charset="0"/>
                          <a:cs typeface="Tahoma" panose="020B0604030504040204" pitchFamily="34" charset="0"/>
                        </a:rPr>
                        <a:t>Percentage Score</a:t>
                      </a:r>
                      <a:endParaRPr lang="en-ZA"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buNone/>
                      </a:pPr>
                      <a:r>
                        <a:rPr lang="en-GB" sz="1100" b="1">
                          <a:solidFill>
                            <a:srgbClr val="000000"/>
                          </a:solidFill>
                          <a:effectLst/>
                          <a:latin typeface="Tahoma" panose="020B0604030504040204" pitchFamily="34" charset="0"/>
                          <a:ea typeface="Times New Roman" panose="02020603050405020304" pitchFamily="18" charset="0"/>
                          <a:cs typeface="Tahoma" panose="020B0604030504040204" pitchFamily="34" charset="0"/>
                        </a:rPr>
                        <a:t>Points</a:t>
                      </a:r>
                      <a:endParaRPr lang="en-ZA"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3235607"/>
                  </a:ext>
                </a:extLst>
              </a:tr>
              <a:tr h="544369">
                <a:tc rowSpan="6">
                  <a:txBody>
                    <a:bodyPr/>
                    <a:lstStyle/>
                    <a:p>
                      <a:pPr algn="just">
                        <a:lnSpc>
                          <a:spcPct val="150000"/>
                        </a:lnSpc>
                        <a:spcBef>
                          <a:spcPts val="300"/>
                        </a:spcBef>
                        <a:buNone/>
                      </a:pPr>
                      <a:r>
                        <a:rPr lang="en-GB" sz="1100" b="1" dirty="0">
                          <a:effectLst/>
                          <a:latin typeface="Tahoma" panose="020B0604030504040204" pitchFamily="34" charset="0"/>
                          <a:ea typeface="Times New Roman" panose="02020603050405020304" pitchFamily="18" charset="0"/>
                          <a:cs typeface="Tahoma" panose="020B0604030504040204" pitchFamily="34" charset="0"/>
                        </a:rPr>
                        <a:t>Software Warranty and Updates</a:t>
                      </a:r>
                      <a:endParaRPr lang="en-ZA" sz="1100" dirty="0">
                        <a:effectLst/>
                        <a:latin typeface="Tahoma" panose="020B0604030504040204" pitchFamily="34" charset="0"/>
                        <a:ea typeface="Times New Roman" panose="02020603050405020304" pitchFamily="18" charset="0"/>
                        <a:cs typeface="Times New Roman" panose="02020603050405020304" pitchFamily="18" charset="0"/>
                      </a:endParaRPr>
                    </a:p>
                    <a:p>
                      <a:pPr algn="just">
                        <a:lnSpc>
                          <a:spcPct val="150000"/>
                        </a:lnSpc>
                        <a:spcBef>
                          <a:spcPts val="300"/>
                        </a:spcBef>
                        <a:buNone/>
                      </a:pPr>
                      <a:r>
                        <a:rPr lang="en-GB" sz="1100" dirty="0">
                          <a:effectLst/>
                          <a:latin typeface="Tahoma" panose="020B0604030504040204" pitchFamily="34" charset="0"/>
                          <a:ea typeface="Times New Roman" panose="02020603050405020304" pitchFamily="18" charset="0"/>
                          <a:cs typeface="Tahoma" panose="020B0604030504040204" pitchFamily="34" charset="0"/>
                        </a:rPr>
                        <a:t> Service provider expected to provide warranty document of the software product supplied for radio and the point to point and point to multipoint planning tool. This document should comprise of also updates that are planned and the periods that the expected updates are to be implemented   </a:t>
                      </a:r>
                      <a:endParaRPr lang="en-ZA" sz="11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tc rowSpan="6">
                  <a:txBody>
                    <a:bodyPr/>
                    <a:lstStyle/>
                    <a:p>
                      <a:pPr marL="457200" algn="l">
                        <a:lnSpc>
                          <a:spcPct val="150000"/>
                        </a:lnSpc>
                        <a:spcBef>
                          <a:spcPts val="300"/>
                        </a:spcBef>
                        <a:buNone/>
                      </a:pPr>
                      <a:r>
                        <a:rPr lang="en-GB" sz="1100" b="1" dirty="0">
                          <a:effectLst/>
                          <a:latin typeface="Tahoma" panose="020B0604030504040204" pitchFamily="34" charset="0"/>
                          <a:ea typeface="Times New Roman" panose="02020603050405020304" pitchFamily="18" charset="0"/>
                          <a:cs typeface="Tahoma" panose="020B0604030504040204" pitchFamily="34" charset="0"/>
                        </a:rPr>
                        <a:t>20</a:t>
                      </a:r>
                      <a:endParaRPr lang="en-ZA" sz="11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noFill/>
                  </a:tcPr>
                </a:tc>
                <a:tc>
                  <a:txBody>
                    <a:bodyPr/>
                    <a:lstStyle/>
                    <a:p>
                      <a:pPr marL="457200" algn="just">
                        <a:lnSpc>
                          <a:spcPct val="150000"/>
                        </a:lnSpc>
                        <a:spcBef>
                          <a:spcPts val="300"/>
                        </a:spcBef>
                        <a:buNone/>
                      </a:pPr>
                      <a:r>
                        <a:rPr lang="en-GB" sz="1100" dirty="0">
                          <a:effectLst/>
                          <a:latin typeface="Tahoma" panose="020B0604030504040204" pitchFamily="34" charset="0"/>
                          <a:ea typeface="Times New Roman" panose="02020603050405020304" pitchFamily="18" charset="0"/>
                          <a:cs typeface="Tahoma" panose="020B0604030504040204" pitchFamily="34" charset="0"/>
                        </a:rPr>
                        <a:t>Warranty not submitted/ Warranty submitted is irrelevant. </a:t>
                      </a:r>
                      <a:endParaRPr lang="en-ZA" sz="11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buNone/>
                      </a:pPr>
                      <a:r>
                        <a:rPr lang="en-GB" sz="1100" dirty="0">
                          <a:effectLst/>
                          <a:latin typeface="Tahoma" panose="020B0604030504040204" pitchFamily="34" charset="0"/>
                          <a:ea typeface="Times New Roman" panose="02020603050405020304" pitchFamily="18" charset="0"/>
                          <a:cs typeface="Tahoma" panose="020B0604030504040204" pitchFamily="34" charset="0"/>
                        </a:rPr>
                        <a:t>0%</a:t>
                      </a:r>
                      <a:endParaRPr lang="en-ZA" sz="11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buNone/>
                      </a:pPr>
                      <a:r>
                        <a:rPr lang="en-GB" sz="1100" b="1" dirty="0">
                          <a:effectLst/>
                          <a:latin typeface="Tahoma" panose="020B0604030504040204" pitchFamily="34" charset="0"/>
                          <a:ea typeface="Times New Roman" panose="02020603050405020304" pitchFamily="18" charset="0"/>
                          <a:cs typeface="Tahoma" panose="020B0604030504040204" pitchFamily="34" charset="0"/>
                        </a:rPr>
                        <a:t>0</a:t>
                      </a:r>
                      <a:endParaRPr lang="en-ZA" sz="1100" dirty="0">
                        <a:effectLst/>
                        <a:latin typeface="Tahoma" panose="020B0604030504040204" pitchFamily="34" charset="0"/>
                        <a:ea typeface="Times New Roman" panose="02020603050405020304" pitchFamily="18" charset="0"/>
                        <a:cs typeface="Times New Roman" panose="02020603050405020304" pitchFamily="18" charset="0"/>
                      </a:endParaRPr>
                    </a:p>
                    <a:p>
                      <a:pPr algn="just">
                        <a:lnSpc>
                          <a:spcPct val="150000"/>
                        </a:lnSpc>
                        <a:spcBef>
                          <a:spcPts val="300"/>
                        </a:spcBef>
                        <a:buNone/>
                      </a:pPr>
                      <a:r>
                        <a:rPr lang="en-GB" sz="1100" b="1" dirty="0">
                          <a:effectLst/>
                          <a:latin typeface="Tahoma" panose="020B0604030504040204" pitchFamily="34" charset="0"/>
                          <a:ea typeface="Times New Roman" panose="02020603050405020304" pitchFamily="18" charset="0"/>
                          <a:cs typeface="Tahoma" panose="020B0604030504040204" pitchFamily="34" charset="0"/>
                        </a:rPr>
                        <a:t> </a:t>
                      </a:r>
                      <a:endParaRPr lang="en-ZA" sz="11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00289401"/>
                  </a:ext>
                </a:extLst>
              </a:tr>
              <a:tr h="300446">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ZA"/>
                    </a:p>
                  </a:txBody>
                  <a:tcPr>
                    <a:lnL w="12700" cap="flat" cmpd="sng" algn="ctr">
                      <a:solidFill>
                        <a:srgbClr val="000000"/>
                      </a:solidFill>
                      <a:prstDash val="solid"/>
                      <a:round/>
                      <a:headEnd type="none" w="med" len="med"/>
                      <a:tailEnd type="none" w="med" len="med"/>
                    </a:lnL>
                    <a:noFill/>
                  </a:tcPr>
                </a:tc>
                <a:tc>
                  <a:txBody>
                    <a:bodyPr/>
                    <a:lstStyle/>
                    <a:p>
                      <a:pPr marL="457200" algn="just">
                        <a:lnSpc>
                          <a:spcPct val="150000"/>
                        </a:lnSpc>
                        <a:spcBef>
                          <a:spcPts val="300"/>
                        </a:spcBef>
                        <a:buNone/>
                      </a:pPr>
                      <a:r>
                        <a:rPr lang="en-GB" sz="1100">
                          <a:effectLst/>
                          <a:latin typeface="Tahoma" panose="020B0604030504040204" pitchFamily="34" charset="0"/>
                          <a:ea typeface="Times New Roman" panose="02020603050405020304" pitchFamily="18" charset="0"/>
                          <a:cs typeface="Tahoma" panose="020B0604030504040204" pitchFamily="34" charset="0"/>
                        </a:rPr>
                        <a:t>Warranty =12 Months include the period of updates implemented  </a:t>
                      </a:r>
                      <a:endParaRPr lang="en-ZA"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buNone/>
                      </a:pPr>
                      <a:r>
                        <a:rPr lang="en-GB" sz="1100">
                          <a:effectLst/>
                          <a:latin typeface="Tahoma" panose="020B0604030504040204" pitchFamily="34" charset="0"/>
                          <a:ea typeface="Times New Roman" panose="02020603050405020304" pitchFamily="18" charset="0"/>
                          <a:cs typeface="Tahoma" panose="020B0604030504040204" pitchFamily="34" charset="0"/>
                        </a:rPr>
                        <a:t>20%</a:t>
                      </a:r>
                      <a:endParaRPr lang="en-ZA"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buNone/>
                      </a:pPr>
                      <a:r>
                        <a:rPr lang="en-GB" sz="1100" b="1" dirty="0">
                          <a:effectLst/>
                          <a:latin typeface="Tahoma" panose="020B0604030504040204" pitchFamily="34" charset="0"/>
                          <a:ea typeface="Times New Roman" panose="02020603050405020304" pitchFamily="18" charset="0"/>
                          <a:cs typeface="Tahoma" panose="020B0604030504040204" pitchFamily="34" charset="0"/>
                        </a:rPr>
                        <a:t>4</a:t>
                      </a:r>
                      <a:endParaRPr lang="en-ZA" sz="11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9306365"/>
                  </a:ext>
                </a:extLst>
              </a:tr>
              <a:tr h="313508">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ZA"/>
                    </a:p>
                  </a:txBody>
                  <a:tcPr>
                    <a:lnL w="12700" cap="flat" cmpd="sng" algn="ctr">
                      <a:solidFill>
                        <a:srgbClr val="000000"/>
                      </a:solidFill>
                      <a:prstDash val="solid"/>
                      <a:round/>
                      <a:headEnd type="none" w="med" len="med"/>
                      <a:tailEnd type="none" w="med" len="med"/>
                    </a:lnL>
                    <a:noFill/>
                  </a:tcPr>
                </a:tc>
                <a:tc>
                  <a:txBody>
                    <a:bodyPr/>
                    <a:lstStyle/>
                    <a:p>
                      <a:pPr marL="457200" algn="just">
                        <a:lnSpc>
                          <a:spcPct val="150000"/>
                        </a:lnSpc>
                        <a:spcBef>
                          <a:spcPts val="300"/>
                        </a:spcBef>
                        <a:buNone/>
                      </a:pPr>
                      <a:r>
                        <a:rPr lang="en-GB" sz="1100" dirty="0">
                          <a:effectLst/>
                          <a:latin typeface="Tahoma" panose="020B0604030504040204" pitchFamily="34" charset="0"/>
                          <a:ea typeface="Times New Roman" panose="02020603050405020304" pitchFamily="18" charset="0"/>
                          <a:cs typeface="Tahoma" panose="020B0604030504040204" pitchFamily="34" charset="0"/>
                        </a:rPr>
                        <a:t>Warranty = 24 Months include the period of updates implemented</a:t>
                      </a:r>
                      <a:endParaRPr lang="en-ZA" sz="11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buNone/>
                      </a:pPr>
                      <a:r>
                        <a:rPr lang="en-GB" sz="1100">
                          <a:effectLst/>
                          <a:latin typeface="Tahoma" panose="020B0604030504040204" pitchFamily="34" charset="0"/>
                          <a:ea typeface="Times New Roman" panose="02020603050405020304" pitchFamily="18" charset="0"/>
                          <a:cs typeface="Tahoma" panose="020B0604030504040204" pitchFamily="34" charset="0"/>
                        </a:rPr>
                        <a:t> 40%</a:t>
                      </a:r>
                      <a:endParaRPr lang="en-ZA"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buNone/>
                      </a:pPr>
                      <a:r>
                        <a:rPr lang="en-GB" sz="1100" b="1" dirty="0">
                          <a:effectLst/>
                          <a:latin typeface="Tahoma" panose="020B0604030504040204" pitchFamily="34" charset="0"/>
                          <a:ea typeface="Times New Roman" panose="02020603050405020304" pitchFamily="18" charset="0"/>
                          <a:cs typeface="Tahoma" panose="020B0604030504040204" pitchFamily="34" charset="0"/>
                        </a:rPr>
                        <a:t>8</a:t>
                      </a:r>
                      <a:endParaRPr lang="en-ZA" sz="11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45162477"/>
                  </a:ext>
                </a:extLst>
              </a:tr>
              <a:tr h="404949">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ZA"/>
                    </a:p>
                  </a:txBody>
                  <a:tcPr>
                    <a:lnL w="12700" cap="flat" cmpd="sng" algn="ctr">
                      <a:solidFill>
                        <a:srgbClr val="000000"/>
                      </a:solidFill>
                      <a:prstDash val="solid"/>
                      <a:round/>
                      <a:headEnd type="none" w="med" len="med"/>
                      <a:tailEnd type="none" w="med" len="med"/>
                    </a:lnL>
                    <a:noFill/>
                  </a:tcPr>
                </a:tc>
                <a:tc>
                  <a:txBody>
                    <a:bodyPr/>
                    <a:lstStyle/>
                    <a:p>
                      <a:pPr marL="457200" algn="just">
                        <a:lnSpc>
                          <a:spcPct val="150000"/>
                        </a:lnSpc>
                        <a:spcBef>
                          <a:spcPts val="300"/>
                        </a:spcBef>
                        <a:buNone/>
                        <a:tabLst>
                          <a:tab pos="1974850" algn="l"/>
                        </a:tabLst>
                      </a:pPr>
                      <a:r>
                        <a:rPr lang="en-GB" sz="1100">
                          <a:effectLst/>
                          <a:latin typeface="Tahoma" panose="020B0604030504040204" pitchFamily="34" charset="0"/>
                          <a:ea typeface="Times New Roman" panose="02020603050405020304" pitchFamily="18" charset="0"/>
                          <a:cs typeface="Tahoma" panose="020B0604030504040204" pitchFamily="34" charset="0"/>
                        </a:rPr>
                        <a:t>Warranty = 36 Months include the period of updates implemented</a:t>
                      </a:r>
                      <a:endParaRPr lang="en-ZA"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buNone/>
                      </a:pPr>
                      <a:r>
                        <a:rPr lang="en-GB" sz="1100">
                          <a:effectLst/>
                          <a:latin typeface="Tahoma" panose="020B0604030504040204" pitchFamily="34" charset="0"/>
                          <a:ea typeface="Times New Roman" panose="02020603050405020304" pitchFamily="18" charset="0"/>
                          <a:cs typeface="Tahoma" panose="020B0604030504040204" pitchFamily="34" charset="0"/>
                        </a:rPr>
                        <a:t> 60 %</a:t>
                      </a:r>
                      <a:endParaRPr lang="en-ZA"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buNone/>
                      </a:pPr>
                      <a:r>
                        <a:rPr lang="en-GB" sz="1100" b="1" dirty="0">
                          <a:effectLst/>
                          <a:latin typeface="Tahoma" panose="020B0604030504040204" pitchFamily="34" charset="0"/>
                          <a:ea typeface="Times New Roman" panose="02020603050405020304" pitchFamily="18" charset="0"/>
                          <a:cs typeface="Tahoma" panose="020B0604030504040204" pitchFamily="34" charset="0"/>
                        </a:rPr>
                        <a:t>12</a:t>
                      </a:r>
                      <a:endParaRPr lang="en-ZA" sz="11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26824814"/>
                  </a:ext>
                </a:extLst>
              </a:tr>
              <a:tr h="404948">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ZA"/>
                    </a:p>
                  </a:txBody>
                  <a:tcPr>
                    <a:lnL w="12700" cap="flat" cmpd="sng" algn="ctr">
                      <a:solidFill>
                        <a:srgbClr val="000000"/>
                      </a:solidFill>
                      <a:prstDash val="solid"/>
                      <a:round/>
                      <a:headEnd type="none" w="med" len="med"/>
                      <a:tailEnd type="none" w="med" len="med"/>
                    </a:lnL>
                    <a:noFill/>
                  </a:tcPr>
                </a:tc>
                <a:tc>
                  <a:txBody>
                    <a:bodyPr/>
                    <a:lstStyle/>
                    <a:p>
                      <a:pPr marL="457200" algn="just">
                        <a:lnSpc>
                          <a:spcPct val="150000"/>
                        </a:lnSpc>
                        <a:spcBef>
                          <a:spcPts val="300"/>
                        </a:spcBef>
                        <a:buNone/>
                      </a:pPr>
                      <a:r>
                        <a:rPr lang="en-GB" sz="1100">
                          <a:effectLst/>
                          <a:latin typeface="Tahoma" panose="020B0604030504040204" pitchFamily="34" charset="0"/>
                          <a:ea typeface="Times New Roman" panose="02020603050405020304" pitchFamily="18" charset="0"/>
                          <a:cs typeface="Tahoma" panose="020B0604030504040204" pitchFamily="34" charset="0"/>
                        </a:rPr>
                        <a:t>Warranty = 48 include the period of updates implemented	</a:t>
                      </a:r>
                      <a:endParaRPr lang="en-ZA"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buNone/>
                      </a:pPr>
                      <a:r>
                        <a:rPr lang="en-GB" sz="1100">
                          <a:effectLst/>
                          <a:latin typeface="Tahoma" panose="020B0604030504040204" pitchFamily="34" charset="0"/>
                          <a:ea typeface="Times New Roman" panose="02020603050405020304" pitchFamily="18" charset="0"/>
                          <a:cs typeface="Tahoma" panose="020B0604030504040204" pitchFamily="34" charset="0"/>
                        </a:rPr>
                        <a:t>80%</a:t>
                      </a:r>
                      <a:endParaRPr lang="en-ZA"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buNone/>
                      </a:pPr>
                      <a:r>
                        <a:rPr lang="en-GB" sz="1100" b="1" dirty="0">
                          <a:effectLst/>
                          <a:latin typeface="Tahoma" panose="020B0604030504040204" pitchFamily="34" charset="0"/>
                          <a:ea typeface="Times New Roman" panose="02020603050405020304" pitchFamily="18" charset="0"/>
                          <a:cs typeface="Tahoma" panose="020B0604030504040204" pitchFamily="34" charset="0"/>
                        </a:rPr>
                        <a:t>16</a:t>
                      </a:r>
                      <a:endParaRPr lang="en-ZA" sz="11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04854254"/>
                  </a:ext>
                </a:extLst>
              </a:tr>
              <a:tr h="522515">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ZA"/>
                    </a:p>
                  </a:txBody>
                  <a:tcPr>
                    <a:lnL w="12700" cap="flat" cmpd="sng" algn="ctr">
                      <a:solidFill>
                        <a:srgbClr val="000000"/>
                      </a:solidFill>
                      <a:prstDash val="solid"/>
                      <a:round/>
                      <a:headEnd type="none" w="med" len="med"/>
                      <a:tailEnd type="none" w="med" len="med"/>
                    </a:lnL>
                    <a:noFill/>
                  </a:tcPr>
                </a:tc>
                <a:tc>
                  <a:txBody>
                    <a:bodyPr/>
                    <a:lstStyle/>
                    <a:p>
                      <a:pPr marL="457200" algn="just">
                        <a:lnSpc>
                          <a:spcPct val="150000"/>
                        </a:lnSpc>
                        <a:spcBef>
                          <a:spcPts val="300"/>
                        </a:spcBef>
                        <a:buNone/>
                      </a:pPr>
                      <a:r>
                        <a:rPr lang="en-GB" sz="1100" dirty="0">
                          <a:effectLst/>
                          <a:latin typeface="Tahoma" panose="020B0604030504040204" pitchFamily="34" charset="0"/>
                          <a:ea typeface="Times New Roman" panose="02020603050405020304" pitchFamily="18" charset="0"/>
                          <a:cs typeface="Tahoma" panose="020B0604030504040204" pitchFamily="34" charset="0"/>
                        </a:rPr>
                        <a:t>Warranty = 60 Months include the period of updates implemented.</a:t>
                      </a:r>
                      <a:endParaRPr lang="en-ZA" sz="11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buNone/>
                      </a:pPr>
                      <a:r>
                        <a:rPr lang="en-GB" sz="1100">
                          <a:effectLst/>
                          <a:latin typeface="Tahoma" panose="020B0604030504040204" pitchFamily="34" charset="0"/>
                          <a:ea typeface="Times New Roman" panose="02020603050405020304" pitchFamily="18" charset="0"/>
                          <a:cs typeface="Tahoma" panose="020B0604030504040204" pitchFamily="34" charset="0"/>
                        </a:rPr>
                        <a:t>100%</a:t>
                      </a:r>
                      <a:endParaRPr lang="en-ZA"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buNone/>
                      </a:pPr>
                      <a:r>
                        <a:rPr lang="en-GB" sz="1100" b="1" dirty="0">
                          <a:effectLst/>
                          <a:latin typeface="Tahoma" panose="020B0604030504040204" pitchFamily="34" charset="0"/>
                          <a:ea typeface="Times New Roman" panose="02020603050405020304" pitchFamily="18" charset="0"/>
                          <a:cs typeface="Tahoma" panose="020B0604030504040204" pitchFamily="34" charset="0"/>
                        </a:rPr>
                        <a:t>20</a:t>
                      </a:r>
                      <a:endParaRPr lang="en-ZA" sz="11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64839510"/>
                  </a:ext>
                </a:extLst>
              </a:tr>
              <a:tr h="431074">
                <a:tc gridSpan="4">
                  <a:txBody>
                    <a:bodyPr/>
                    <a:lstStyle/>
                    <a:p>
                      <a:pPr algn="just">
                        <a:lnSpc>
                          <a:spcPct val="150000"/>
                        </a:lnSpc>
                        <a:spcBef>
                          <a:spcPts val="300"/>
                        </a:spcBef>
                        <a:buNone/>
                      </a:pPr>
                      <a:r>
                        <a:rPr lang="en-GB" sz="1100" b="1">
                          <a:effectLst/>
                          <a:latin typeface="Tahoma" panose="020B0604030504040204" pitchFamily="34" charset="0"/>
                          <a:ea typeface="Times New Roman" panose="02020603050405020304" pitchFamily="18" charset="0"/>
                          <a:cs typeface="Tahoma" panose="020B0604030504040204" pitchFamily="34" charset="0"/>
                        </a:rPr>
                        <a:t>Minimum Technical Threshold </a:t>
                      </a:r>
                      <a:endParaRPr lang="en-ZA"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ZA"/>
                    </a:p>
                  </a:txBody>
                  <a:tcPr>
                    <a:lnL w="12700" cap="flat" cmpd="sng" algn="ctr">
                      <a:solidFill>
                        <a:srgbClr val="000000"/>
                      </a:solidFill>
                      <a:prstDash val="solid"/>
                      <a:round/>
                      <a:headEnd type="none" w="med" len="med"/>
                      <a:tailEnd type="none" w="med" len="med"/>
                    </a:lnL>
                    <a:noFill/>
                  </a:tcPr>
                </a:tc>
                <a:tc hMerge="1">
                  <a:txBody>
                    <a:bodyPr/>
                    <a:lstStyle/>
                    <a:p>
                      <a:endParaRPr lang="en-ZA"/>
                    </a:p>
                  </a:txBody>
                  <a:tcP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buNone/>
                      </a:pPr>
                      <a:r>
                        <a:rPr lang="en-GB" sz="1100" b="1" dirty="0">
                          <a:effectLst/>
                          <a:latin typeface="Tahoma" panose="020B0604030504040204" pitchFamily="34" charset="0"/>
                          <a:ea typeface="Times New Roman" panose="02020603050405020304" pitchFamily="18" charset="0"/>
                          <a:cs typeface="Tahoma" panose="020B0604030504040204" pitchFamily="34" charset="0"/>
                        </a:rPr>
                        <a:t>70 Points</a:t>
                      </a:r>
                      <a:endParaRPr lang="en-ZA" sz="11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0888392"/>
                  </a:ext>
                </a:extLst>
              </a:tr>
              <a:tr h="280552">
                <a:tc gridSpan="4">
                  <a:txBody>
                    <a:bodyPr/>
                    <a:lstStyle/>
                    <a:p>
                      <a:pPr algn="just">
                        <a:lnSpc>
                          <a:spcPct val="150000"/>
                        </a:lnSpc>
                        <a:spcBef>
                          <a:spcPts val="300"/>
                        </a:spcBef>
                        <a:buNone/>
                      </a:pPr>
                      <a:r>
                        <a:rPr lang="en-GB" sz="1100" b="1">
                          <a:effectLst/>
                          <a:latin typeface="Tahoma" panose="020B0604030504040204" pitchFamily="34" charset="0"/>
                          <a:ea typeface="Times New Roman" panose="02020603050405020304" pitchFamily="18" charset="0"/>
                          <a:cs typeface="Tahoma" panose="020B0604030504040204" pitchFamily="34" charset="0"/>
                        </a:rPr>
                        <a:t>Total Weighting:</a:t>
                      </a:r>
                      <a:endParaRPr lang="en-ZA"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2F2F2"/>
                    </a:solidFill>
                  </a:tcPr>
                </a:tc>
                <a:tc h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lnSpc>
                          <a:spcPct val="150000"/>
                        </a:lnSpc>
                        <a:spcBef>
                          <a:spcPts val="300"/>
                        </a:spcBef>
                        <a:buNone/>
                      </a:pPr>
                      <a:r>
                        <a:rPr lang="en-GB" sz="1100" b="1" dirty="0">
                          <a:effectLst/>
                          <a:latin typeface="Tahoma" panose="020B0604030504040204" pitchFamily="34" charset="0"/>
                          <a:ea typeface="Times New Roman" panose="02020603050405020304" pitchFamily="18" charset="0"/>
                          <a:cs typeface="Tahoma" panose="020B0604030504040204" pitchFamily="34" charset="0"/>
                        </a:rPr>
                        <a:t>100 Points </a:t>
                      </a:r>
                      <a:endParaRPr lang="en-ZA" sz="11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194937753"/>
                  </a:ext>
                </a:extLst>
              </a:tr>
            </a:tbl>
          </a:graphicData>
        </a:graphic>
      </p:graphicFrame>
    </p:spTree>
    <p:extLst>
      <p:ext uri="{BB962C8B-B14F-4D97-AF65-F5344CB8AC3E}">
        <p14:creationId xmlns:p14="http://schemas.microsoft.com/office/powerpoint/2010/main" val="1609003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23">
            <a:extLst>
              <a:ext uri="{FF2B5EF4-FFF2-40B4-BE49-F238E27FC236}">
                <a16:creationId xmlns:a16="http://schemas.microsoft.com/office/drawing/2014/main" id="{96792F3D-2A99-8543-62FE-449CEB69A988}"/>
              </a:ext>
            </a:extLst>
          </p:cNvPr>
          <p:cNvSpPr>
            <a:spLocks noGrp="1"/>
          </p:cNvSpPr>
          <p:nvPr>
            <p:ph type="body" sz="quarter" idx="16"/>
          </p:nvPr>
        </p:nvSpPr>
        <p:spPr>
          <a:xfrm>
            <a:off x="283475" y="845445"/>
            <a:ext cx="10079724" cy="6038704"/>
          </a:xfrm>
        </p:spPr>
        <p:txBody>
          <a:bodyPr/>
          <a:lstStyle/>
          <a:p>
            <a:r>
              <a:rPr lang="en-US" dirty="0"/>
              <a:t>PRICIND AND DELIVERY SCHEDULE</a:t>
            </a:r>
          </a:p>
          <a:p>
            <a:r>
              <a:rPr lang="en-US" dirty="0"/>
              <a:t>PAGE 24 of the RFP</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25" name="Title 24">
            <a:extLst>
              <a:ext uri="{FF2B5EF4-FFF2-40B4-BE49-F238E27FC236}">
                <a16:creationId xmlns:a16="http://schemas.microsoft.com/office/drawing/2014/main" id="{55EA5D44-3583-C8C7-8875-F61F70A94C1C}"/>
              </a:ext>
            </a:extLst>
          </p:cNvPr>
          <p:cNvSpPr>
            <a:spLocks noGrp="1"/>
          </p:cNvSpPr>
          <p:nvPr>
            <p:ph type="title"/>
          </p:nvPr>
        </p:nvSpPr>
        <p:spPr>
          <a:xfrm>
            <a:off x="283474" y="338734"/>
            <a:ext cx="10079725" cy="461665"/>
          </a:xfrm>
        </p:spPr>
        <p:txBody>
          <a:bodyPr/>
          <a:lstStyle/>
          <a:p>
            <a:r>
              <a:rPr lang="en-US" dirty="0"/>
              <a:t>PRICING SCHEDULE</a:t>
            </a:r>
          </a:p>
        </p:txBody>
      </p:sp>
      <p:sp>
        <p:nvSpPr>
          <p:cNvPr id="7" name="Text Placeholder 3">
            <a:extLst>
              <a:ext uri="{FF2B5EF4-FFF2-40B4-BE49-F238E27FC236}">
                <a16:creationId xmlns:a16="http://schemas.microsoft.com/office/drawing/2014/main" id="{3DC99868-94D2-58DB-A00D-08C36A63E9CF}"/>
              </a:ext>
            </a:extLst>
          </p:cNvPr>
          <p:cNvSpPr txBox="1">
            <a:spLocks/>
          </p:cNvSpPr>
          <p:nvPr/>
        </p:nvSpPr>
        <p:spPr>
          <a:xfrm>
            <a:off x="4216720" y="1778000"/>
            <a:ext cx="3376055" cy="3902075"/>
          </a:xfrm>
          <a:prstGeom prst="rect">
            <a:avLst/>
          </a:prstGeom>
        </p:spPr>
        <p:txBody>
          <a:bodyPr/>
          <a:lstStyle>
            <a:lvl1pPr marL="0" indent="0" algn="l" defTabSz="779173" rtl="0" eaLnBrk="1" latinLnBrk="0" hangingPunct="1">
              <a:lnSpc>
                <a:spcPct val="150000"/>
              </a:lnSpc>
              <a:spcBef>
                <a:spcPts val="1023"/>
              </a:spcBef>
              <a:spcAft>
                <a:spcPts val="341"/>
              </a:spcAft>
              <a:buFont typeface="Arial" panose="020B0604020202020204" pitchFamily="34" charset="0"/>
              <a:buNone/>
              <a:defRPr sz="1600" b="0" i="0" kern="1200">
                <a:solidFill>
                  <a:schemeClr val="tx1">
                    <a:lumMod val="65000"/>
                    <a:lumOff val="35000"/>
                  </a:schemeClr>
                </a:solidFill>
                <a:latin typeface="Apex New Book" panose="02010600040501010103" pitchFamily="2" charset="77"/>
                <a:ea typeface="Apex New Book" panose="02010600040501010103" pitchFamily="2" charset="77"/>
                <a:cs typeface="+mn-cs"/>
              </a:defRPr>
            </a:lvl1pPr>
            <a:lvl2pPr marL="86575" indent="0" algn="l" defTabSz="779173" rtl="0" eaLnBrk="1" latinLnBrk="0" hangingPunct="1">
              <a:lnSpc>
                <a:spcPct val="110000"/>
              </a:lnSpc>
              <a:spcBef>
                <a:spcPts val="171"/>
              </a:spcBef>
              <a:spcAft>
                <a:spcPts val="171"/>
              </a:spcAft>
              <a:buFont typeface="Arial" pitchFamily="34" charset="0"/>
              <a:buNone/>
              <a:defRPr sz="1800" b="0" i="0" kern="1200">
                <a:solidFill>
                  <a:schemeClr val="tx1">
                    <a:lumMod val="65000"/>
                    <a:lumOff val="35000"/>
                  </a:schemeClr>
                </a:solidFill>
                <a:latin typeface="Apex New Book" panose="02010600040501010103" pitchFamily="2" charset="77"/>
                <a:ea typeface="Apex New Book" panose="02010600040501010103" pitchFamily="2" charset="77"/>
                <a:cs typeface="+mn-cs"/>
              </a:defRPr>
            </a:lvl2pPr>
            <a:lvl3pPr marL="370647" indent="0" algn="l" defTabSz="779173" rtl="0" eaLnBrk="1" latinLnBrk="0" hangingPunct="1">
              <a:lnSpc>
                <a:spcPct val="110000"/>
              </a:lnSpc>
              <a:spcBef>
                <a:spcPts val="85"/>
              </a:spcBef>
              <a:spcAft>
                <a:spcPts val="171"/>
              </a:spcAft>
              <a:buFont typeface="Arial" pitchFamily="34" charset="0"/>
              <a:buNone/>
              <a:defRPr sz="1600" b="0" i="0" kern="1200">
                <a:solidFill>
                  <a:schemeClr val="tx1">
                    <a:lumMod val="65000"/>
                    <a:lumOff val="35000"/>
                  </a:schemeClr>
                </a:solidFill>
                <a:latin typeface="Apex New Book" panose="02010600040501010103" pitchFamily="2" charset="77"/>
                <a:ea typeface="Apex New Book" panose="02010600040501010103" pitchFamily="2" charset="77"/>
                <a:cs typeface="+mn-cs"/>
              </a:defRPr>
            </a:lvl3pPr>
            <a:lvl4pPr marL="608728" indent="0" algn="l" defTabSz="779173" rtl="0" eaLnBrk="1" latinLnBrk="0" hangingPunct="1">
              <a:lnSpc>
                <a:spcPct val="110000"/>
              </a:lnSpc>
              <a:spcBef>
                <a:spcPts val="85"/>
              </a:spcBef>
              <a:spcAft>
                <a:spcPts val="171"/>
              </a:spcAft>
              <a:buFont typeface="Arial" pitchFamily="34" charset="0"/>
              <a:buNone/>
              <a:defRPr sz="1400" b="0" i="0" kern="1200">
                <a:solidFill>
                  <a:schemeClr val="tx1">
                    <a:lumMod val="65000"/>
                    <a:lumOff val="35000"/>
                  </a:schemeClr>
                </a:solidFill>
                <a:latin typeface="Apex New Book" panose="02010600040501010103" pitchFamily="2" charset="77"/>
                <a:ea typeface="Apex New Book" panose="02010600040501010103" pitchFamily="2" charset="77"/>
                <a:cs typeface="+mn-cs"/>
              </a:defRPr>
            </a:lvl4pPr>
            <a:lvl5pPr marL="921209" indent="0" algn="l" defTabSz="779173" rtl="0" eaLnBrk="1" latinLnBrk="0" hangingPunct="1">
              <a:lnSpc>
                <a:spcPct val="110000"/>
              </a:lnSpc>
              <a:spcBef>
                <a:spcPts val="85"/>
              </a:spcBef>
              <a:spcAft>
                <a:spcPts val="171"/>
              </a:spcAft>
              <a:buFont typeface="Arial" pitchFamily="34" charset="0"/>
              <a:buNone/>
              <a:defRPr sz="1400" b="0" i="0" kern="1200">
                <a:solidFill>
                  <a:schemeClr val="tx1">
                    <a:lumMod val="65000"/>
                    <a:lumOff val="35000"/>
                  </a:schemeClr>
                </a:solidFill>
                <a:latin typeface="Apex New Book" panose="02010600040501010103" pitchFamily="2" charset="77"/>
                <a:ea typeface="Apex New Book" panose="02010600040501010103" pitchFamily="2" charset="77"/>
                <a:cs typeface="+mn-cs"/>
              </a:defRPr>
            </a:lvl5pPr>
            <a:lvl6pPr marL="2142725"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6pPr>
            <a:lvl7pPr marL="2532312"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7pPr>
            <a:lvl8pPr marL="2921898"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8pPr>
            <a:lvl9pPr marL="3311484"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9pPr>
          </a:lstStyle>
          <a:p>
            <a:endParaRPr lang="en-US" dirty="0"/>
          </a:p>
        </p:txBody>
      </p:sp>
      <p:graphicFrame>
        <p:nvGraphicFramePr>
          <p:cNvPr id="2" name="Table 1">
            <a:extLst>
              <a:ext uri="{FF2B5EF4-FFF2-40B4-BE49-F238E27FC236}">
                <a16:creationId xmlns:a16="http://schemas.microsoft.com/office/drawing/2014/main" id="{ADDC6991-7EAC-CA83-F85E-59B768471E8B}"/>
              </a:ext>
            </a:extLst>
          </p:cNvPr>
          <p:cNvGraphicFramePr>
            <a:graphicFrameLocks noGrp="1"/>
          </p:cNvGraphicFramePr>
          <p:nvPr>
            <p:extLst>
              <p:ext uri="{D42A27DB-BD31-4B8C-83A1-F6EECF244321}">
                <p14:modId xmlns:p14="http://schemas.microsoft.com/office/powerpoint/2010/main" val="314093875"/>
              </p:ext>
            </p:extLst>
          </p:nvPr>
        </p:nvGraphicFramePr>
        <p:xfrm>
          <a:off x="398206" y="1891886"/>
          <a:ext cx="10884310" cy="4442652"/>
        </p:xfrm>
        <a:graphic>
          <a:graphicData uri="http://schemas.openxmlformats.org/drawingml/2006/table">
            <a:tbl>
              <a:tblPr firstRow="1" firstCol="1" bandRow="1"/>
              <a:tblGrid>
                <a:gridCol w="1818994">
                  <a:extLst>
                    <a:ext uri="{9D8B030D-6E8A-4147-A177-3AD203B41FA5}">
                      <a16:colId xmlns:a16="http://schemas.microsoft.com/office/drawing/2014/main" val="631604808"/>
                    </a:ext>
                  </a:extLst>
                </a:gridCol>
                <a:gridCol w="1175295">
                  <a:extLst>
                    <a:ext uri="{9D8B030D-6E8A-4147-A177-3AD203B41FA5}">
                      <a16:colId xmlns:a16="http://schemas.microsoft.com/office/drawing/2014/main" val="3010179656"/>
                    </a:ext>
                  </a:extLst>
                </a:gridCol>
                <a:gridCol w="3902700">
                  <a:extLst>
                    <a:ext uri="{9D8B030D-6E8A-4147-A177-3AD203B41FA5}">
                      <a16:colId xmlns:a16="http://schemas.microsoft.com/office/drawing/2014/main" val="3701713024"/>
                    </a:ext>
                  </a:extLst>
                </a:gridCol>
                <a:gridCol w="1408184">
                  <a:extLst>
                    <a:ext uri="{9D8B030D-6E8A-4147-A177-3AD203B41FA5}">
                      <a16:colId xmlns:a16="http://schemas.microsoft.com/office/drawing/2014/main" val="1926040178"/>
                    </a:ext>
                  </a:extLst>
                </a:gridCol>
                <a:gridCol w="1106585">
                  <a:extLst>
                    <a:ext uri="{9D8B030D-6E8A-4147-A177-3AD203B41FA5}">
                      <a16:colId xmlns:a16="http://schemas.microsoft.com/office/drawing/2014/main" val="2257339328"/>
                    </a:ext>
                  </a:extLst>
                </a:gridCol>
                <a:gridCol w="1472552">
                  <a:extLst>
                    <a:ext uri="{9D8B030D-6E8A-4147-A177-3AD203B41FA5}">
                      <a16:colId xmlns:a16="http://schemas.microsoft.com/office/drawing/2014/main" val="350012965"/>
                    </a:ext>
                  </a:extLst>
                </a:gridCol>
              </a:tblGrid>
              <a:tr h="327529">
                <a:tc gridSpan="6">
                  <a:txBody>
                    <a:bodyPr/>
                    <a:lstStyle/>
                    <a:p>
                      <a:pPr algn="just">
                        <a:lnSpc>
                          <a:spcPct val="150000"/>
                        </a:lnSpc>
                        <a:spcBef>
                          <a:spcPts val="300"/>
                        </a:spcBef>
                      </a:pPr>
                      <a:r>
                        <a:rPr lang="en-GB" sz="900" b="1"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SECTION A- SUPPLY, INSTALLATION , CONFIGURATION AND CALLIBRATION </a:t>
                      </a:r>
                      <a:endParaRPr lang="en-ZA" sz="9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55483" marR="55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247883405"/>
                  </a:ext>
                </a:extLst>
              </a:tr>
              <a:tr h="506578">
                <a:tc>
                  <a:txBody>
                    <a:bodyPr/>
                    <a:lstStyle/>
                    <a:p>
                      <a:pPr algn="just">
                        <a:lnSpc>
                          <a:spcPct val="150000"/>
                        </a:lnSpc>
                        <a:spcBef>
                          <a:spcPts val="300"/>
                        </a:spcBef>
                      </a:pPr>
                      <a:r>
                        <a:rPr lang="en-GB" sz="900" b="1">
                          <a:solidFill>
                            <a:srgbClr val="000000"/>
                          </a:solidFill>
                          <a:effectLst/>
                          <a:latin typeface="Tahoma" panose="020B0604030504040204" pitchFamily="34" charset="0"/>
                          <a:ea typeface="Times New Roman" panose="02020603050405020304" pitchFamily="18" charset="0"/>
                          <a:cs typeface="Tahoma" panose="020B0604030504040204" pitchFamily="34" charset="0"/>
                        </a:rPr>
                        <a:t>Type</a:t>
                      </a:r>
                      <a:endParaRPr lang="en-ZA" sz="900">
                        <a:effectLst/>
                        <a:latin typeface="Tahoma" panose="020B0604030504040204" pitchFamily="34" charset="0"/>
                        <a:ea typeface="Times New Roman" panose="02020603050405020304" pitchFamily="18" charset="0"/>
                        <a:cs typeface="Times New Roman" panose="02020603050405020304" pitchFamily="18" charset="0"/>
                      </a:endParaRPr>
                    </a:p>
                  </a:txBody>
                  <a:tcPr marL="55483" marR="55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pPr>
                      <a:r>
                        <a:rPr lang="en-GB" sz="900" b="1">
                          <a:solidFill>
                            <a:srgbClr val="000000"/>
                          </a:solidFill>
                          <a:effectLst/>
                          <a:latin typeface="Tahoma" panose="020B0604030504040204" pitchFamily="34" charset="0"/>
                          <a:ea typeface="Times New Roman" panose="02020603050405020304" pitchFamily="18" charset="0"/>
                          <a:cs typeface="Tahoma" panose="020B0604030504040204" pitchFamily="34" charset="0"/>
                        </a:rPr>
                        <a:t>Requirement</a:t>
                      </a:r>
                      <a:endParaRPr lang="en-ZA" sz="900">
                        <a:effectLst/>
                        <a:latin typeface="Tahoma" panose="020B0604030504040204" pitchFamily="34" charset="0"/>
                        <a:ea typeface="Times New Roman" panose="02020603050405020304" pitchFamily="18" charset="0"/>
                        <a:cs typeface="Times New Roman" panose="02020603050405020304" pitchFamily="18" charset="0"/>
                      </a:endParaRPr>
                    </a:p>
                  </a:txBody>
                  <a:tcPr marL="55483" marR="55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pPr>
                      <a:r>
                        <a:rPr lang="en-GB" sz="900" b="1">
                          <a:solidFill>
                            <a:srgbClr val="000000"/>
                          </a:solidFill>
                          <a:effectLst/>
                          <a:latin typeface="Tahoma" panose="020B0604030504040204" pitchFamily="34" charset="0"/>
                          <a:ea typeface="Times New Roman" panose="02020603050405020304" pitchFamily="18" charset="0"/>
                          <a:cs typeface="Tahoma" panose="020B0604030504040204" pitchFamily="34" charset="0"/>
                        </a:rPr>
                        <a:t>Description</a:t>
                      </a:r>
                      <a:endParaRPr lang="en-ZA" sz="900">
                        <a:effectLst/>
                        <a:latin typeface="Tahoma" panose="020B0604030504040204" pitchFamily="34" charset="0"/>
                        <a:ea typeface="Times New Roman" panose="02020603050405020304" pitchFamily="18" charset="0"/>
                        <a:cs typeface="Times New Roman" panose="02020603050405020304" pitchFamily="18" charset="0"/>
                      </a:endParaRPr>
                    </a:p>
                  </a:txBody>
                  <a:tcPr marL="55483" marR="55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300"/>
                        </a:spcBef>
                      </a:pPr>
                      <a:r>
                        <a:rPr lang="en-GB" sz="900" b="1">
                          <a:solidFill>
                            <a:srgbClr val="000000"/>
                          </a:solidFill>
                          <a:effectLst/>
                          <a:latin typeface="Tahoma" panose="020B0604030504040204" pitchFamily="34" charset="0"/>
                          <a:ea typeface="Times New Roman" panose="02020603050405020304" pitchFamily="18" charset="0"/>
                          <a:cs typeface="Tahoma" panose="020B0604030504040204" pitchFamily="34" charset="0"/>
                        </a:rPr>
                        <a:t>Quantity </a:t>
                      </a:r>
                      <a:endParaRPr lang="en-ZA" sz="900">
                        <a:effectLst/>
                        <a:latin typeface="Tahoma" panose="020B0604030504040204" pitchFamily="34" charset="0"/>
                        <a:ea typeface="Times New Roman" panose="02020603050405020304" pitchFamily="18" charset="0"/>
                        <a:cs typeface="Times New Roman" panose="02020603050405020304" pitchFamily="18" charset="0"/>
                      </a:endParaRPr>
                    </a:p>
                  </a:txBody>
                  <a:tcPr marL="55483" marR="55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pPr>
                      <a:r>
                        <a:rPr lang="en-GB" sz="900" b="1">
                          <a:solidFill>
                            <a:srgbClr val="000000"/>
                          </a:solidFill>
                          <a:effectLst/>
                          <a:latin typeface="Tahoma" panose="020B0604030504040204" pitchFamily="34" charset="0"/>
                          <a:ea typeface="Times New Roman" panose="02020603050405020304" pitchFamily="18" charset="0"/>
                          <a:cs typeface="Tahoma" panose="020B0604030504040204" pitchFamily="34" charset="0"/>
                        </a:rPr>
                        <a:t>Unit Price  (Excl VAT) (ZAR)</a:t>
                      </a:r>
                      <a:endParaRPr lang="en-ZA" sz="900">
                        <a:effectLst/>
                        <a:latin typeface="Tahoma" panose="020B0604030504040204" pitchFamily="34" charset="0"/>
                        <a:ea typeface="Times New Roman" panose="02020603050405020304" pitchFamily="18" charset="0"/>
                        <a:cs typeface="Times New Roman" panose="02020603050405020304" pitchFamily="18" charset="0"/>
                      </a:endParaRPr>
                    </a:p>
                  </a:txBody>
                  <a:tcPr marL="55483" marR="55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pPr>
                      <a:r>
                        <a:rPr lang="en-GB" sz="900" b="1"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Total Price (</a:t>
                      </a:r>
                      <a:r>
                        <a:rPr lang="en-GB" sz="900" b="1" dirty="0" err="1">
                          <a:solidFill>
                            <a:srgbClr val="000000"/>
                          </a:solidFill>
                          <a:effectLst/>
                          <a:latin typeface="Tahoma" panose="020B0604030504040204" pitchFamily="34" charset="0"/>
                          <a:ea typeface="Times New Roman" panose="02020603050405020304" pitchFamily="18" charset="0"/>
                          <a:cs typeface="Tahoma" panose="020B0604030504040204" pitchFamily="34" charset="0"/>
                        </a:rPr>
                        <a:t>Excl</a:t>
                      </a:r>
                      <a:r>
                        <a:rPr lang="en-GB" sz="900" b="1"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(VAT) (ZAR)</a:t>
                      </a:r>
                      <a:endParaRPr lang="en-ZA" sz="9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55483" marR="55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77474847"/>
                  </a:ext>
                </a:extLst>
              </a:tr>
              <a:tr h="327529">
                <a:tc>
                  <a:txBody>
                    <a:bodyPr/>
                    <a:lstStyle/>
                    <a:p>
                      <a:pPr algn="just">
                        <a:lnSpc>
                          <a:spcPct val="150000"/>
                        </a:lnSpc>
                        <a:spcBef>
                          <a:spcPts val="300"/>
                        </a:spcBef>
                      </a:pPr>
                      <a:r>
                        <a:rPr lang="en-GB" sz="9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Software</a:t>
                      </a:r>
                      <a:endParaRPr lang="en-ZA" sz="900">
                        <a:effectLst/>
                        <a:latin typeface="Tahoma" panose="020B0604030504040204" pitchFamily="34" charset="0"/>
                        <a:ea typeface="Times New Roman" panose="02020603050405020304" pitchFamily="18" charset="0"/>
                        <a:cs typeface="Times New Roman" panose="02020603050405020304" pitchFamily="18" charset="0"/>
                      </a:endParaRPr>
                    </a:p>
                  </a:txBody>
                  <a:tcPr marL="55483" marR="55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pPr>
                      <a:r>
                        <a:rPr lang="en-GB" sz="9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Mandatory </a:t>
                      </a:r>
                      <a:endParaRPr lang="en-ZA" sz="900">
                        <a:effectLst/>
                        <a:latin typeface="Tahoma" panose="020B0604030504040204" pitchFamily="34" charset="0"/>
                        <a:ea typeface="Times New Roman" panose="02020603050405020304" pitchFamily="18" charset="0"/>
                        <a:cs typeface="Times New Roman" panose="02020603050405020304" pitchFamily="18" charset="0"/>
                      </a:endParaRPr>
                    </a:p>
                  </a:txBody>
                  <a:tcPr marL="55483" marR="55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pPr>
                      <a:r>
                        <a:rPr lang="en-US" sz="9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Open channel radio and MPT1327 Planning module </a:t>
                      </a:r>
                      <a:endParaRPr lang="en-ZA" sz="900">
                        <a:effectLst/>
                        <a:latin typeface="Tahoma" panose="020B0604030504040204" pitchFamily="34" charset="0"/>
                        <a:ea typeface="Times New Roman" panose="02020603050405020304" pitchFamily="18" charset="0"/>
                        <a:cs typeface="Times New Roman" panose="02020603050405020304" pitchFamily="18" charset="0"/>
                      </a:endParaRPr>
                    </a:p>
                  </a:txBody>
                  <a:tcPr marL="55483" marR="55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300"/>
                        </a:spcBef>
                      </a:pPr>
                      <a:r>
                        <a:rPr lang="en-GB" sz="9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10 User </a:t>
                      </a:r>
                      <a:endParaRPr lang="en-ZA" sz="9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55483" marR="55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pPr>
                      <a:r>
                        <a:rPr lang="en-GB" sz="9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endParaRPr lang="en-ZA" sz="900">
                        <a:effectLst/>
                        <a:latin typeface="Tahoma" panose="020B0604030504040204" pitchFamily="34" charset="0"/>
                        <a:ea typeface="Times New Roman" panose="02020603050405020304" pitchFamily="18" charset="0"/>
                        <a:cs typeface="Times New Roman" panose="02020603050405020304" pitchFamily="18" charset="0"/>
                      </a:endParaRPr>
                    </a:p>
                  </a:txBody>
                  <a:tcPr marL="55483" marR="55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pPr>
                      <a:r>
                        <a:rPr lang="en-GB" sz="9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endParaRPr lang="en-ZA" sz="9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55483" marR="55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03549573"/>
                  </a:ext>
                </a:extLst>
              </a:tr>
              <a:tr h="474918">
                <a:tc>
                  <a:txBody>
                    <a:bodyPr/>
                    <a:lstStyle/>
                    <a:p>
                      <a:pPr algn="just">
                        <a:lnSpc>
                          <a:spcPct val="150000"/>
                        </a:lnSpc>
                        <a:spcBef>
                          <a:spcPts val="300"/>
                        </a:spcBef>
                      </a:pPr>
                      <a:r>
                        <a:rPr lang="en-GB" sz="9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Software</a:t>
                      </a:r>
                      <a:endParaRPr lang="en-ZA" sz="9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55483" marR="55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pPr>
                      <a:r>
                        <a:rPr lang="en-GB" sz="9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Mandatory </a:t>
                      </a:r>
                      <a:endParaRPr lang="en-ZA" sz="900">
                        <a:effectLst/>
                        <a:latin typeface="Tahoma" panose="020B0604030504040204" pitchFamily="34" charset="0"/>
                        <a:ea typeface="Times New Roman" panose="02020603050405020304" pitchFamily="18" charset="0"/>
                        <a:cs typeface="Times New Roman" panose="02020603050405020304" pitchFamily="18" charset="0"/>
                      </a:endParaRPr>
                    </a:p>
                  </a:txBody>
                  <a:tcPr marL="55483" marR="55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pPr>
                      <a:r>
                        <a:rPr lang="en-GB" sz="9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point to point and point to multi point for all frequencies 200 MHz to 90 GHz (E-band) Microwave Planning Module -</a:t>
                      </a:r>
                      <a:endParaRPr lang="en-ZA" sz="9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55483" marR="55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300"/>
                        </a:spcBef>
                      </a:pPr>
                      <a:r>
                        <a:rPr lang="en-GB" sz="9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10 User </a:t>
                      </a:r>
                      <a:endParaRPr lang="en-ZA" sz="9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55483" marR="55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pPr>
                      <a:r>
                        <a:rPr lang="en-GB" sz="9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endParaRPr lang="en-ZA" sz="900">
                        <a:effectLst/>
                        <a:latin typeface="Tahoma" panose="020B0604030504040204" pitchFamily="34" charset="0"/>
                        <a:ea typeface="Times New Roman" panose="02020603050405020304" pitchFamily="18" charset="0"/>
                        <a:cs typeface="Times New Roman" panose="02020603050405020304" pitchFamily="18" charset="0"/>
                      </a:endParaRPr>
                    </a:p>
                  </a:txBody>
                  <a:tcPr marL="55483" marR="55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pPr>
                      <a:r>
                        <a:rPr lang="en-GB" sz="9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endParaRPr lang="en-ZA" sz="9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55483" marR="55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71338497"/>
                  </a:ext>
                </a:extLst>
              </a:tr>
              <a:tr h="407540">
                <a:tc>
                  <a:txBody>
                    <a:bodyPr/>
                    <a:lstStyle/>
                    <a:p>
                      <a:pPr algn="just">
                        <a:lnSpc>
                          <a:spcPct val="150000"/>
                        </a:lnSpc>
                        <a:spcBef>
                          <a:spcPts val="300"/>
                        </a:spcBef>
                      </a:pPr>
                      <a:r>
                        <a:rPr lang="en-GB" sz="9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Software</a:t>
                      </a:r>
                      <a:endParaRPr lang="en-ZA" sz="900">
                        <a:effectLst/>
                        <a:latin typeface="Tahoma" panose="020B0604030504040204" pitchFamily="34" charset="0"/>
                        <a:ea typeface="Times New Roman" panose="02020603050405020304" pitchFamily="18" charset="0"/>
                        <a:cs typeface="Times New Roman" panose="02020603050405020304" pitchFamily="18" charset="0"/>
                      </a:endParaRPr>
                    </a:p>
                  </a:txBody>
                  <a:tcPr marL="55483" marR="55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pPr>
                      <a:r>
                        <a:rPr lang="en-GB" sz="9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Mandatory </a:t>
                      </a:r>
                      <a:endParaRPr lang="en-ZA" sz="900">
                        <a:effectLst/>
                        <a:latin typeface="Tahoma" panose="020B0604030504040204" pitchFamily="34" charset="0"/>
                        <a:ea typeface="Times New Roman" panose="02020603050405020304" pitchFamily="18" charset="0"/>
                        <a:cs typeface="Times New Roman" panose="02020603050405020304" pitchFamily="18" charset="0"/>
                      </a:endParaRPr>
                    </a:p>
                  </a:txBody>
                  <a:tcPr marL="55483" marR="55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pPr>
                      <a:r>
                        <a:rPr lang="en-US" sz="9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Mission critical and Commercial), LTE,5G, IoT, DMR, P25 Wi-Fi Planning Module </a:t>
                      </a:r>
                      <a:endParaRPr lang="en-ZA" sz="900">
                        <a:effectLst/>
                        <a:latin typeface="Tahoma" panose="020B0604030504040204" pitchFamily="34" charset="0"/>
                        <a:ea typeface="Times New Roman" panose="02020603050405020304" pitchFamily="18" charset="0"/>
                        <a:cs typeface="Times New Roman" panose="02020603050405020304" pitchFamily="18" charset="0"/>
                      </a:endParaRPr>
                    </a:p>
                  </a:txBody>
                  <a:tcPr marL="55483" marR="55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300"/>
                        </a:spcBef>
                      </a:pPr>
                      <a:r>
                        <a:rPr lang="en-GB" sz="9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10 User </a:t>
                      </a:r>
                      <a:endParaRPr lang="en-ZA" sz="9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55483" marR="55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pPr>
                      <a:r>
                        <a:rPr lang="en-GB" sz="9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endParaRPr lang="en-ZA" sz="900">
                        <a:effectLst/>
                        <a:latin typeface="Tahoma" panose="020B0604030504040204" pitchFamily="34" charset="0"/>
                        <a:ea typeface="Times New Roman" panose="02020603050405020304" pitchFamily="18" charset="0"/>
                        <a:cs typeface="Times New Roman" panose="02020603050405020304" pitchFamily="18" charset="0"/>
                      </a:endParaRPr>
                    </a:p>
                  </a:txBody>
                  <a:tcPr marL="55483" marR="55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pPr>
                      <a:r>
                        <a:rPr lang="en-GB" sz="9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endParaRPr lang="en-ZA" sz="9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55483" marR="55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07140232"/>
                  </a:ext>
                </a:extLst>
              </a:tr>
              <a:tr h="329713">
                <a:tc>
                  <a:txBody>
                    <a:bodyPr/>
                    <a:lstStyle/>
                    <a:p>
                      <a:pPr algn="just">
                        <a:lnSpc>
                          <a:spcPct val="150000"/>
                        </a:lnSpc>
                        <a:spcBef>
                          <a:spcPts val="300"/>
                        </a:spcBef>
                      </a:pPr>
                      <a:r>
                        <a:rPr lang="en-GB" sz="9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Software</a:t>
                      </a:r>
                      <a:endParaRPr lang="en-ZA" sz="900">
                        <a:effectLst/>
                        <a:latin typeface="Tahoma" panose="020B0604030504040204" pitchFamily="34" charset="0"/>
                        <a:ea typeface="Times New Roman" panose="02020603050405020304" pitchFamily="18" charset="0"/>
                        <a:cs typeface="Times New Roman" panose="02020603050405020304" pitchFamily="18" charset="0"/>
                      </a:endParaRPr>
                    </a:p>
                  </a:txBody>
                  <a:tcPr marL="55483" marR="55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pPr>
                      <a:r>
                        <a:rPr lang="en-GB" sz="9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Mandatory </a:t>
                      </a:r>
                      <a:endParaRPr lang="en-ZA" sz="900">
                        <a:effectLst/>
                        <a:latin typeface="Tahoma" panose="020B0604030504040204" pitchFamily="34" charset="0"/>
                        <a:ea typeface="Times New Roman" panose="02020603050405020304" pitchFamily="18" charset="0"/>
                        <a:cs typeface="Times New Roman" panose="02020603050405020304" pitchFamily="18" charset="0"/>
                      </a:endParaRPr>
                    </a:p>
                  </a:txBody>
                  <a:tcPr marL="55483" marR="55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pPr>
                      <a:r>
                        <a:rPr lang="en-GB" sz="9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GIS updated maps and interchange with google earth with high resolution</a:t>
                      </a:r>
                      <a:endParaRPr lang="en-ZA" sz="900">
                        <a:effectLst/>
                        <a:latin typeface="Tahoma" panose="020B0604030504040204" pitchFamily="34" charset="0"/>
                        <a:ea typeface="Times New Roman" panose="02020603050405020304" pitchFamily="18" charset="0"/>
                        <a:cs typeface="Times New Roman" panose="02020603050405020304" pitchFamily="18" charset="0"/>
                      </a:endParaRPr>
                    </a:p>
                  </a:txBody>
                  <a:tcPr marL="55483" marR="55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300"/>
                        </a:spcBef>
                      </a:pPr>
                      <a:r>
                        <a:rPr lang="en-GB" sz="9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2</a:t>
                      </a:r>
                      <a:endParaRPr lang="en-ZA" sz="900">
                        <a:effectLst/>
                        <a:latin typeface="Tahoma" panose="020B0604030504040204" pitchFamily="34" charset="0"/>
                        <a:ea typeface="Times New Roman" panose="02020603050405020304" pitchFamily="18" charset="0"/>
                        <a:cs typeface="Times New Roman" panose="02020603050405020304" pitchFamily="18" charset="0"/>
                      </a:endParaRPr>
                    </a:p>
                  </a:txBody>
                  <a:tcPr marL="55483" marR="55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pPr>
                      <a:r>
                        <a:rPr lang="en-GB" sz="9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endParaRPr lang="en-ZA" sz="9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55483" marR="55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pPr>
                      <a:r>
                        <a:rPr lang="en-GB" sz="9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endParaRPr lang="en-ZA" sz="9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55483" marR="55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87352790"/>
                  </a:ext>
                </a:extLst>
              </a:tr>
              <a:tr h="327529">
                <a:tc>
                  <a:txBody>
                    <a:bodyPr/>
                    <a:lstStyle/>
                    <a:p>
                      <a:pPr algn="just">
                        <a:lnSpc>
                          <a:spcPct val="150000"/>
                        </a:lnSpc>
                        <a:spcBef>
                          <a:spcPts val="300"/>
                        </a:spcBef>
                      </a:pPr>
                      <a:r>
                        <a:rPr lang="en-GB" sz="9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Software</a:t>
                      </a:r>
                      <a:endParaRPr lang="en-ZA" sz="900">
                        <a:effectLst/>
                        <a:latin typeface="Tahoma" panose="020B0604030504040204" pitchFamily="34" charset="0"/>
                        <a:ea typeface="Times New Roman" panose="02020603050405020304" pitchFamily="18" charset="0"/>
                        <a:cs typeface="Times New Roman" panose="02020603050405020304" pitchFamily="18" charset="0"/>
                      </a:endParaRPr>
                    </a:p>
                  </a:txBody>
                  <a:tcPr marL="55483" marR="55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pPr>
                      <a:r>
                        <a:rPr lang="en-GB" sz="9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Mandatory </a:t>
                      </a:r>
                      <a:endParaRPr lang="en-ZA" sz="900">
                        <a:effectLst/>
                        <a:latin typeface="Tahoma" panose="020B0604030504040204" pitchFamily="34" charset="0"/>
                        <a:ea typeface="Times New Roman" panose="02020603050405020304" pitchFamily="18" charset="0"/>
                        <a:cs typeface="Times New Roman" panose="02020603050405020304" pitchFamily="18" charset="0"/>
                      </a:endParaRPr>
                    </a:p>
                  </a:txBody>
                  <a:tcPr marL="55483" marR="55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pPr>
                      <a:r>
                        <a:rPr lang="en-GB" sz="9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Calibration of propagation models </a:t>
                      </a:r>
                      <a:endParaRPr lang="en-ZA" sz="900">
                        <a:effectLst/>
                        <a:latin typeface="Tahoma" panose="020B0604030504040204" pitchFamily="34" charset="0"/>
                        <a:ea typeface="Times New Roman" panose="02020603050405020304" pitchFamily="18" charset="0"/>
                        <a:cs typeface="Times New Roman" panose="02020603050405020304" pitchFamily="18" charset="0"/>
                      </a:endParaRPr>
                    </a:p>
                  </a:txBody>
                  <a:tcPr marL="55483" marR="55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300"/>
                        </a:spcBef>
                      </a:pPr>
                      <a:r>
                        <a:rPr lang="en-GB" sz="9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10 User </a:t>
                      </a:r>
                      <a:endParaRPr lang="en-ZA" sz="9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55483" marR="55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pPr>
                      <a:r>
                        <a:rPr lang="en-GB" sz="9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endParaRPr lang="en-ZA" sz="900">
                        <a:effectLst/>
                        <a:latin typeface="Tahoma" panose="020B0604030504040204" pitchFamily="34" charset="0"/>
                        <a:ea typeface="Times New Roman" panose="02020603050405020304" pitchFamily="18" charset="0"/>
                        <a:cs typeface="Times New Roman" panose="02020603050405020304" pitchFamily="18" charset="0"/>
                      </a:endParaRPr>
                    </a:p>
                  </a:txBody>
                  <a:tcPr marL="55483" marR="55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pPr>
                      <a:r>
                        <a:rPr lang="en-GB" sz="9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endParaRPr lang="en-ZA" sz="9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55483" marR="55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98682719"/>
                  </a:ext>
                </a:extLst>
              </a:tr>
              <a:tr h="327529">
                <a:tc>
                  <a:txBody>
                    <a:bodyPr/>
                    <a:lstStyle/>
                    <a:p>
                      <a:pPr algn="just">
                        <a:lnSpc>
                          <a:spcPct val="150000"/>
                        </a:lnSpc>
                        <a:spcBef>
                          <a:spcPts val="300"/>
                        </a:spcBef>
                      </a:pPr>
                      <a:r>
                        <a:rPr lang="en-GB" sz="9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Software</a:t>
                      </a:r>
                      <a:endParaRPr lang="en-ZA" sz="900">
                        <a:effectLst/>
                        <a:latin typeface="Tahoma" panose="020B0604030504040204" pitchFamily="34" charset="0"/>
                        <a:ea typeface="Times New Roman" panose="02020603050405020304" pitchFamily="18" charset="0"/>
                        <a:cs typeface="Times New Roman" panose="02020603050405020304" pitchFamily="18" charset="0"/>
                      </a:endParaRPr>
                    </a:p>
                  </a:txBody>
                  <a:tcPr marL="55483" marR="55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pPr>
                      <a:r>
                        <a:rPr lang="en-GB" sz="9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Mandatory </a:t>
                      </a:r>
                      <a:endParaRPr lang="en-ZA" sz="900">
                        <a:effectLst/>
                        <a:latin typeface="Tahoma" panose="020B0604030504040204" pitchFamily="34" charset="0"/>
                        <a:ea typeface="Times New Roman" panose="02020603050405020304" pitchFamily="18" charset="0"/>
                        <a:cs typeface="Times New Roman" panose="02020603050405020304" pitchFamily="18" charset="0"/>
                      </a:endParaRPr>
                    </a:p>
                  </a:txBody>
                  <a:tcPr marL="55483" marR="55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pPr>
                      <a:r>
                        <a:rPr lang="en-GB" sz="9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Installation and Commissioning of Service-</a:t>
                      </a:r>
                      <a:endParaRPr lang="en-ZA" sz="900">
                        <a:effectLst/>
                        <a:latin typeface="Tahoma" panose="020B0604030504040204" pitchFamily="34" charset="0"/>
                        <a:ea typeface="Times New Roman" panose="02020603050405020304" pitchFamily="18" charset="0"/>
                        <a:cs typeface="Times New Roman" panose="02020603050405020304" pitchFamily="18" charset="0"/>
                      </a:endParaRPr>
                    </a:p>
                  </a:txBody>
                  <a:tcPr marL="55483" marR="55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300"/>
                        </a:spcBef>
                      </a:pPr>
                      <a:r>
                        <a:rPr lang="en-GB" sz="9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1</a:t>
                      </a:r>
                      <a:endParaRPr lang="en-ZA" sz="900">
                        <a:effectLst/>
                        <a:latin typeface="Tahoma" panose="020B0604030504040204" pitchFamily="34" charset="0"/>
                        <a:ea typeface="Times New Roman" panose="02020603050405020304" pitchFamily="18" charset="0"/>
                        <a:cs typeface="Times New Roman" panose="02020603050405020304" pitchFamily="18" charset="0"/>
                      </a:endParaRPr>
                    </a:p>
                  </a:txBody>
                  <a:tcPr marL="55483" marR="55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pPr>
                      <a:r>
                        <a:rPr lang="en-GB" sz="9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endParaRPr lang="en-ZA" sz="900">
                        <a:effectLst/>
                        <a:latin typeface="Tahoma" panose="020B0604030504040204" pitchFamily="34" charset="0"/>
                        <a:ea typeface="Times New Roman" panose="02020603050405020304" pitchFamily="18" charset="0"/>
                        <a:cs typeface="Times New Roman" panose="02020603050405020304" pitchFamily="18" charset="0"/>
                      </a:endParaRPr>
                    </a:p>
                  </a:txBody>
                  <a:tcPr marL="55483" marR="55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pPr>
                      <a:r>
                        <a:rPr lang="en-GB" sz="9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endParaRPr lang="en-ZA" sz="9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55483" marR="55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46626630"/>
                  </a:ext>
                </a:extLst>
              </a:tr>
              <a:tr h="327529">
                <a:tc>
                  <a:txBody>
                    <a:bodyPr/>
                    <a:lstStyle/>
                    <a:p>
                      <a:pPr algn="just">
                        <a:lnSpc>
                          <a:spcPct val="150000"/>
                        </a:lnSpc>
                        <a:spcBef>
                          <a:spcPts val="300"/>
                        </a:spcBef>
                      </a:pPr>
                      <a:r>
                        <a:rPr lang="en-GB" sz="9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Software</a:t>
                      </a:r>
                      <a:endParaRPr lang="en-ZA" sz="900">
                        <a:effectLst/>
                        <a:latin typeface="Tahoma" panose="020B0604030504040204" pitchFamily="34" charset="0"/>
                        <a:ea typeface="Times New Roman" panose="02020603050405020304" pitchFamily="18" charset="0"/>
                        <a:cs typeface="Times New Roman" panose="02020603050405020304" pitchFamily="18" charset="0"/>
                      </a:endParaRPr>
                    </a:p>
                  </a:txBody>
                  <a:tcPr marL="55483" marR="55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pPr>
                      <a:r>
                        <a:rPr lang="en-GB" sz="9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Mandatory </a:t>
                      </a:r>
                      <a:endParaRPr lang="en-ZA" sz="900">
                        <a:effectLst/>
                        <a:latin typeface="Tahoma" panose="020B0604030504040204" pitchFamily="34" charset="0"/>
                        <a:ea typeface="Times New Roman" panose="02020603050405020304" pitchFamily="18" charset="0"/>
                        <a:cs typeface="Times New Roman" panose="02020603050405020304" pitchFamily="18" charset="0"/>
                      </a:endParaRPr>
                    </a:p>
                  </a:txBody>
                  <a:tcPr marL="55483" marR="55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pPr>
                      <a:r>
                        <a:rPr lang="en-GB" sz="9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Configurations of LTE and MPT 1327</a:t>
                      </a:r>
                      <a:endParaRPr lang="en-ZA" sz="9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55483" marR="55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300"/>
                        </a:spcBef>
                      </a:pPr>
                      <a:r>
                        <a:rPr lang="en-GB" sz="9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1</a:t>
                      </a:r>
                      <a:endParaRPr lang="en-ZA" sz="900">
                        <a:effectLst/>
                        <a:latin typeface="Tahoma" panose="020B0604030504040204" pitchFamily="34" charset="0"/>
                        <a:ea typeface="Times New Roman" panose="02020603050405020304" pitchFamily="18" charset="0"/>
                        <a:cs typeface="Times New Roman" panose="02020603050405020304" pitchFamily="18" charset="0"/>
                      </a:endParaRPr>
                    </a:p>
                  </a:txBody>
                  <a:tcPr marL="55483" marR="55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pPr>
                      <a:r>
                        <a:rPr lang="en-GB" sz="9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endParaRPr lang="en-ZA" sz="900">
                        <a:effectLst/>
                        <a:latin typeface="Tahoma" panose="020B0604030504040204" pitchFamily="34" charset="0"/>
                        <a:ea typeface="Times New Roman" panose="02020603050405020304" pitchFamily="18" charset="0"/>
                        <a:cs typeface="Times New Roman" panose="02020603050405020304" pitchFamily="18" charset="0"/>
                      </a:endParaRPr>
                    </a:p>
                  </a:txBody>
                  <a:tcPr marL="55483" marR="55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pPr>
                      <a:r>
                        <a:rPr lang="en-GB" sz="9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endParaRPr lang="en-ZA" sz="9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55483" marR="55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40170602"/>
                  </a:ext>
                </a:extLst>
              </a:tr>
              <a:tr h="327529">
                <a:tc>
                  <a:txBody>
                    <a:bodyPr/>
                    <a:lstStyle/>
                    <a:p>
                      <a:pPr algn="just">
                        <a:lnSpc>
                          <a:spcPct val="150000"/>
                        </a:lnSpc>
                        <a:spcBef>
                          <a:spcPts val="300"/>
                        </a:spcBef>
                      </a:pPr>
                      <a:r>
                        <a:rPr lang="en-GB" sz="9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Software</a:t>
                      </a:r>
                      <a:endParaRPr lang="en-ZA" sz="900">
                        <a:effectLst/>
                        <a:latin typeface="Tahoma" panose="020B0604030504040204" pitchFamily="34" charset="0"/>
                        <a:ea typeface="Times New Roman" panose="02020603050405020304" pitchFamily="18" charset="0"/>
                        <a:cs typeface="Times New Roman" panose="02020603050405020304" pitchFamily="18" charset="0"/>
                      </a:endParaRPr>
                    </a:p>
                  </a:txBody>
                  <a:tcPr marL="55483" marR="55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pPr>
                      <a:r>
                        <a:rPr lang="en-GB" sz="9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Mandatory </a:t>
                      </a:r>
                      <a:endParaRPr lang="en-ZA" sz="900">
                        <a:effectLst/>
                        <a:latin typeface="Tahoma" panose="020B0604030504040204" pitchFamily="34" charset="0"/>
                        <a:ea typeface="Times New Roman" panose="02020603050405020304" pitchFamily="18" charset="0"/>
                        <a:cs typeface="Times New Roman" panose="02020603050405020304" pitchFamily="18" charset="0"/>
                      </a:endParaRPr>
                    </a:p>
                  </a:txBody>
                  <a:tcPr marL="55483" marR="55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pPr>
                      <a:r>
                        <a:rPr lang="en-GB" sz="9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Training 10 users in Johannesburg</a:t>
                      </a:r>
                      <a:endParaRPr lang="en-ZA" sz="9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55483" marR="55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300"/>
                        </a:spcBef>
                      </a:pPr>
                      <a:r>
                        <a:rPr lang="en-GB" sz="9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1</a:t>
                      </a:r>
                      <a:endParaRPr lang="en-ZA" sz="900">
                        <a:effectLst/>
                        <a:latin typeface="Tahoma" panose="020B0604030504040204" pitchFamily="34" charset="0"/>
                        <a:ea typeface="Times New Roman" panose="02020603050405020304" pitchFamily="18" charset="0"/>
                        <a:cs typeface="Times New Roman" panose="02020603050405020304" pitchFamily="18" charset="0"/>
                      </a:endParaRPr>
                    </a:p>
                  </a:txBody>
                  <a:tcPr marL="55483" marR="55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pPr>
                      <a:r>
                        <a:rPr lang="en-GB" sz="9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endParaRPr lang="en-ZA" sz="900">
                        <a:effectLst/>
                        <a:latin typeface="Tahoma" panose="020B0604030504040204" pitchFamily="34" charset="0"/>
                        <a:ea typeface="Times New Roman" panose="02020603050405020304" pitchFamily="18" charset="0"/>
                        <a:cs typeface="Times New Roman" panose="02020603050405020304" pitchFamily="18" charset="0"/>
                      </a:endParaRPr>
                    </a:p>
                  </a:txBody>
                  <a:tcPr marL="55483" marR="55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pPr>
                      <a:r>
                        <a:rPr lang="en-GB" sz="9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endParaRPr lang="en-ZA" sz="9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55483" marR="55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96138852"/>
                  </a:ext>
                </a:extLst>
              </a:tr>
              <a:tr h="448024">
                <a:tc>
                  <a:txBody>
                    <a:bodyPr/>
                    <a:lstStyle/>
                    <a:p>
                      <a:pPr algn="just">
                        <a:lnSpc>
                          <a:spcPct val="150000"/>
                        </a:lnSpc>
                        <a:spcBef>
                          <a:spcPts val="300"/>
                        </a:spcBef>
                      </a:pPr>
                      <a:r>
                        <a:rPr lang="en-GB" sz="9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Software</a:t>
                      </a:r>
                      <a:endParaRPr lang="en-ZA" sz="900">
                        <a:effectLst/>
                        <a:latin typeface="Tahoma" panose="020B0604030504040204" pitchFamily="34" charset="0"/>
                        <a:ea typeface="Times New Roman" panose="02020603050405020304" pitchFamily="18" charset="0"/>
                        <a:cs typeface="Times New Roman" panose="02020603050405020304" pitchFamily="18" charset="0"/>
                      </a:endParaRPr>
                    </a:p>
                  </a:txBody>
                  <a:tcPr marL="55483" marR="55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pPr>
                      <a:r>
                        <a:rPr lang="en-GB" sz="9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Mandatory</a:t>
                      </a:r>
                      <a:endParaRPr lang="en-ZA" sz="900">
                        <a:effectLst/>
                        <a:latin typeface="Tahoma" panose="020B0604030504040204" pitchFamily="34" charset="0"/>
                        <a:ea typeface="Times New Roman" panose="02020603050405020304" pitchFamily="18" charset="0"/>
                        <a:cs typeface="Times New Roman" panose="02020603050405020304" pitchFamily="18" charset="0"/>
                      </a:endParaRPr>
                    </a:p>
                  </a:txBody>
                  <a:tcPr marL="55483" marR="55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pPr>
                      <a:r>
                        <a:rPr lang="en-GB" sz="9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Training 10 users in Durban</a:t>
                      </a:r>
                      <a:endParaRPr lang="en-ZA" sz="9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55483" marR="55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300"/>
                        </a:spcBef>
                      </a:pPr>
                      <a:r>
                        <a:rPr lang="en-GB" sz="9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1</a:t>
                      </a:r>
                      <a:endParaRPr lang="en-ZA" sz="900">
                        <a:effectLst/>
                        <a:latin typeface="Tahoma" panose="020B0604030504040204" pitchFamily="34" charset="0"/>
                        <a:ea typeface="Times New Roman" panose="02020603050405020304" pitchFamily="18" charset="0"/>
                        <a:cs typeface="Times New Roman" panose="02020603050405020304" pitchFamily="18" charset="0"/>
                      </a:endParaRPr>
                    </a:p>
                  </a:txBody>
                  <a:tcPr marL="55483" marR="55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pPr>
                      <a:r>
                        <a:rPr lang="en-GB" sz="9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endParaRPr lang="en-ZA" sz="900">
                        <a:effectLst/>
                        <a:latin typeface="Tahoma" panose="020B0604030504040204" pitchFamily="34" charset="0"/>
                        <a:ea typeface="Times New Roman" panose="02020603050405020304" pitchFamily="18" charset="0"/>
                        <a:cs typeface="Times New Roman" panose="02020603050405020304" pitchFamily="18" charset="0"/>
                      </a:endParaRPr>
                    </a:p>
                  </a:txBody>
                  <a:tcPr marL="55483" marR="55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pPr>
                      <a:r>
                        <a:rPr lang="en-GB" sz="9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endParaRPr lang="en-ZA" sz="900" dirty="0">
                        <a:effectLst/>
                        <a:latin typeface="Tahoma" panose="020B0604030504040204" pitchFamily="34" charset="0"/>
                        <a:ea typeface="Times New Roman" panose="02020603050405020304" pitchFamily="18" charset="0"/>
                        <a:cs typeface="Times New Roman" panose="02020603050405020304" pitchFamily="18" charset="0"/>
                      </a:endParaRPr>
                    </a:p>
                    <a:p>
                      <a:pPr algn="just">
                        <a:lnSpc>
                          <a:spcPct val="150000"/>
                        </a:lnSpc>
                        <a:spcBef>
                          <a:spcPts val="300"/>
                        </a:spcBef>
                      </a:pPr>
                      <a:r>
                        <a:rPr lang="en-GB" sz="9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endParaRPr lang="en-ZA" sz="9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55483" marR="55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06010781"/>
                  </a:ext>
                </a:extLst>
              </a:tr>
              <a:tr h="310705">
                <a:tc>
                  <a:txBody>
                    <a:bodyPr/>
                    <a:lstStyle/>
                    <a:p>
                      <a:pPr algn="just">
                        <a:lnSpc>
                          <a:spcPct val="150000"/>
                        </a:lnSpc>
                        <a:spcBef>
                          <a:spcPts val="300"/>
                        </a:spcBef>
                      </a:pPr>
                      <a:r>
                        <a:rPr lang="en-GB" sz="9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Software</a:t>
                      </a:r>
                      <a:endParaRPr lang="en-ZA" sz="900">
                        <a:effectLst/>
                        <a:latin typeface="Tahoma" panose="020B0604030504040204" pitchFamily="34" charset="0"/>
                        <a:ea typeface="Times New Roman" panose="02020603050405020304" pitchFamily="18" charset="0"/>
                        <a:cs typeface="Times New Roman" panose="02020603050405020304" pitchFamily="18" charset="0"/>
                      </a:endParaRPr>
                    </a:p>
                  </a:txBody>
                  <a:tcPr marL="55483" marR="55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pPr>
                      <a:r>
                        <a:rPr lang="en-GB" sz="9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Mandatory</a:t>
                      </a:r>
                      <a:endParaRPr lang="en-ZA" sz="900">
                        <a:effectLst/>
                        <a:latin typeface="Tahoma" panose="020B0604030504040204" pitchFamily="34" charset="0"/>
                        <a:ea typeface="Times New Roman" panose="02020603050405020304" pitchFamily="18" charset="0"/>
                        <a:cs typeface="Times New Roman" panose="02020603050405020304" pitchFamily="18" charset="0"/>
                      </a:endParaRPr>
                    </a:p>
                  </a:txBody>
                  <a:tcPr marL="55483" marR="554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pPr>
                      <a:r>
                        <a:rPr lang="en-GB" sz="9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Training 10 users in Cape Town </a:t>
                      </a:r>
                      <a:endParaRPr lang="en-ZA" sz="9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55483" marR="55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300"/>
                        </a:spcBef>
                      </a:pPr>
                      <a:r>
                        <a:rPr lang="en-GB" sz="9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1</a:t>
                      </a:r>
                      <a:endParaRPr lang="en-ZA" sz="900">
                        <a:effectLst/>
                        <a:latin typeface="Tahoma" panose="020B0604030504040204" pitchFamily="34" charset="0"/>
                        <a:ea typeface="Times New Roman" panose="02020603050405020304" pitchFamily="18" charset="0"/>
                        <a:cs typeface="Times New Roman" panose="02020603050405020304" pitchFamily="18" charset="0"/>
                      </a:endParaRPr>
                    </a:p>
                  </a:txBody>
                  <a:tcPr marL="55483" marR="55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pPr>
                      <a:r>
                        <a:rPr lang="en-GB" sz="9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endParaRPr lang="en-ZA" sz="900">
                        <a:effectLst/>
                        <a:latin typeface="Tahoma" panose="020B0604030504040204" pitchFamily="34" charset="0"/>
                        <a:ea typeface="Times New Roman" panose="02020603050405020304" pitchFamily="18" charset="0"/>
                        <a:cs typeface="Times New Roman" panose="02020603050405020304" pitchFamily="18" charset="0"/>
                      </a:endParaRPr>
                    </a:p>
                  </a:txBody>
                  <a:tcPr marL="55483" marR="55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pPr>
                      <a:r>
                        <a:rPr lang="en-GB" sz="9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endParaRPr lang="en-ZA" sz="9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55483" marR="55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27490102"/>
                  </a:ext>
                </a:extLst>
              </a:tr>
            </a:tbl>
          </a:graphicData>
        </a:graphic>
      </p:graphicFrame>
    </p:spTree>
    <p:extLst>
      <p:ext uri="{BB962C8B-B14F-4D97-AF65-F5344CB8AC3E}">
        <p14:creationId xmlns:p14="http://schemas.microsoft.com/office/powerpoint/2010/main" val="1981122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711F24-8C96-8C92-B248-9723649B5B60}"/>
              </a:ext>
            </a:extLst>
          </p:cNvPr>
          <p:cNvSpPr>
            <a:spLocks noGrp="1"/>
          </p:cNvSpPr>
          <p:nvPr>
            <p:ph type="body" sz="quarter" idx="16"/>
          </p:nvPr>
        </p:nvSpPr>
        <p:spPr>
          <a:xfrm>
            <a:off x="283475" y="845445"/>
            <a:ext cx="10079724" cy="5567293"/>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6" name="Title 5">
            <a:extLst>
              <a:ext uri="{FF2B5EF4-FFF2-40B4-BE49-F238E27FC236}">
                <a16:creationId xmlns:a16="http://schemas.microsoft.com/office/drawing/2014/main" id="{D8BCDEF7-5D17-E2BA-80DB-63EA65673677}"/>
              </a:ext>
            </a:extLst>
          </p:cNvPr>
          <p:cNvSpPr>
            <a:spLocks noGrp="1"/>
          </p:cNvSpPr>
          <p:nvPr>
            <p:ph type="title"/>
          </p:nvPr>
        </p:nvSpPr>
        <p:spPr>
          <a:xfrm>
            <a:off x="283474" y="249922"/>
            <a:ext cx="10079725" cy="461665"/>
          </a:xfrm>
        </p:spPr>
        <p:txBody>
          <a:bodyPr/>
          <a:lstStyle/>
          <a:p>
            <a:r>
              <a:rPr lang="en-US" dirty="0">
                <a:solidFill>
                  <a:srgbClr val="000000"/>
                </a:solidFill>
              </a:rPr>
              <a:t>PRCIING </a:t>
            </a:r>
            <a:r>
              <a:rPr kumimoji="0" lang="en-US" sz="2400" b="1" i="0" u="none" strike="noStrike" kern="1200" cap="none" spc="0" normalizeH="0" baseline="0" noProof="0" dirty="0">
                <a:ln>
                  <a:noFill/>
                </a:ln>
                <a:solidFill>
                  <a:srgbClr val="000000"/>
                </a:solidFill>
                <a:effectLst/>
                <a:uLnTx/>
                <a:uFillTx/>
                <a:latin typeface="Apex New Bold" panose="02010600040501010103" pitchFamily="2" charset="77"/>
                <a:cs typeface="+mj-cs"/>
              </a:rPr>
              <a:t>SCHEDULE</a:t>
            </a:r>
            <a:endParaRPr lang="en-ZA" dirty="0"/>
          </a:p>
        </p:txBody>
      </p:sp>
      <p:graphicFrame>
        <p:nvGraphicFramePr>
          <p:cNvPr id="7" name="Table 6">
            <a:extLst>
              <a:ext uri="{FF2B5EF4-FFF2-40B4-BE49-F238E27FC236}">
                <a16:creationId xmlns:a16="http://schemas.microsoft.com/office/drawing/2014/main" id="{A86F50A9-A234-3FD5-030E-D217E598133D}"/>
              </a:ext>
            </a:extLst>
          </p:cNvPr>
          <p:cNvGraphicFramePr>
            <a:graphicFrameLocks noGrp="1"/>
          </p:cNvGraphicFramePr>
          <p:nvPr>
            <p:extLst>
              <p:ext uri="{D42A27DB-BD31-4B8C-83A1-F6EECF244321}">
                <p14:modId xmlns:p14="http://schemas.microsoft.com/office/powerpoint/2010/main" val="4027201647"/>
              </p:ext>
            </p:extLst>
          </p:nvPr>
        </p:nvGraphicFramePr>
        <p:xfrm>
          <a:off x="634180" y="845445"/>
          <a:ext cx="10567220" cy="5910609"/>
        </p:xfrm>
        <a:graphic>
          <a:graphicData uri="http://schemas.openxmlformats.org/drawingml/2006/table">
            <a:tbl>
              <a:tblPr firstRow="1" firstCol="1" bandRow="1"/>
              <a:tblGrid>
                <a:gridCol w="1944286">
                  <a:extLst>
                    <a:ext uri="{9D8B030D-6E8A-4147-A177-3AD203B41FA5}">
                      <a16:colId xmlns:a16="http://schemas.microsoft.com/office/drawing/2014/main" val="3908384764"/>
                    </a:ext>
                  </a:extLst>
                </a:gridCol>
                <a:gridCol w="1256248">
                  <a:extLst>
                    <a:ext uri="{9D8B030D-6E8A-4147-A177-3AD203B41FA5}">
                      <a16:colId xmlns:a16="http://schemas.microsoft.com/office/drawing/2014/main" val="800743898"/>
                    </a:ext>
                  </a:extLst>
                </a:gridCol>
                <a:gridCol w="4171517">
                  <a:extLst>
                    <a:ext uri="{9D8B030D-6E8A-4147-A177-3AD203B41FA5}">
                      <a16:colId xmlns:a16="http://schemas.microsoft.com/office/drawing/2014/main" val="1622931042"/>
                    </a:ext>
                  </a:extLst>
                </a:gridCol>
                <a:gridCol w="1505179">
                  <a:extLst>
                    <a:ext uri="{9D8B030D-6E8A-4147-A177-3AD203B41FA5}">
                      <a16:colId xmlns:a16="http://schemas.microsoft.com/office/drawing/2014/main" val="1208366477"/>
                    </a:ext>
                  </a:extLst>
                </a:gridCol>
                <a:gridCol w="116008">
                  <a:extLst>
                    <a:ext uri="{9D8B030D-6E8A-4147-A177-3AD203B41FA5}">
                      <a16:colId xmlns:a16="http://schemas.microsoft.com/office/drawing/2014/main" val="3070039834"/>
                    </a:ext>
                  </a:extLst>
                </a:gridCol>
                <a:gridCol w="1573982">
                  <a:extLst>
                    <a:ext uri="{9D8B030D-6E8A-4147-A177-3AD203B41FA5}">
                      <a16:colId xmlns:a16="http://schemas.microsoft.com/office/drawing/2014/main" val="2873336355"/>
                    </a:ext>
                  </a:extLst>
                </a:gridCol>
              </a:tblGrid>
              <a:tr h="285541">
                <a:tc gridSpan="5">
                  <a:txBody>
                    <a:bodyPr/>
                    <a:lstStyle/>
                    <a:p>
                      <a:pPr algn="just">
                        <a:lnSpc>
                          <a:spcPct val="150000"/>
                        </a:lnSpc>
                        <a:spcBef>
                          <a:spcPts val="300"/>
                        </a:spcBef>
                      </a:pPr>
                      <a:r>
                        <a:rPr lang="en-GB" sz="950" b="1">
                          <a:solidFill>
                            <a:srgbClr val="000000"/>
                          </a:solidFill>
                          <a:effectLst/>
                          <a:latin typeface="Tahoma" panose="020B0604030504040204" pitchFamily="34" charset="0"/>
                          <a:ea typeface="Times New Roman" panose="02020603050405020304" pitchFamily="18" charset="0"/>
                          <a:cs typeface="Tahoma" panose="020B0604030504040204" pitchFamily="34" charset="0"/>
                        </a:rPr>
                        <a:t>SECTION A- SUPPLY, INSTALLATION, CONFIGURATION AND CALLIBRATION TOTAL PRICE (EXCL VAT)</a:t>
                      </a:r>
                      <a:endParaRPr lang="en-ZA" sz="950">
                        <a:effectLst/>
                        <a:latin typeface="Tahoma" panose="020B0604030504040204" pitchFamily="34" charset="0"/>
                        <a:ea typeface="Times New Roman" panose="02020603050405020304" pitchFamily="18" charset="0"/>
                        <a:cs typeface="Times New Roman" panose="02020603050405020304" pitchFamily="18" charset="0"/>
                      </a:endParaRPr>
                    </a:p>
                  </a:txBody>
                  <a:tcPr marL="47929" marR="47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just">
                        <a:lnSpc>
                          <a:spcPct val="150000"/>
                        </a:lnSpc>
                        <a:spcBef>
                          <a:spcPts val="300"/>
                        </a:spcBef>
                      </a:pPr>
                      <a:r>
                        <a:rPr lang="en-GB" sz="95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endParaRPr lang="en-ZA" sz="95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47929" marR="479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54513814"/>
                  </a:ext>
                </a:extLst>
              </a:tr>
              <a:tr h="278269">
                <a:tc gridSpan="6">
                  <a:txBody>
                    <a:bodyPr/>
                    <a:lstStyle/>
                    <a:p>
                      <a:pPr algn="just">
                        <a:lnSpc>
                          <a:spcPct val="150000"/>
                        </a:lnSpc>
                        <a:spcBef>
                          <a:spcPts val="300"/>
                        </a:spcBef>
                      </a:pPr>
                      <a:r>
                        <a:rPr lang="en-GB" sz="950" b="1" dirty="0">
                          <a:solidFill>
                            <a:srgbClr val="000000"/>
                          </a:solidFill>
                          <a:effectLst/>
                          <a:highlight>
                            <a:srgbClr val="D9D9D9"/>
                          </a:highlight>
                          <a:latin typeface="Tahoma" panose="020B0604030504040204" pitchFamily="34" charset="0"/>
                          <a:ea typeface="Times New Roman" panose="02020603050405020304" pitchFamily="18" charset="0"/>
                          <a:cs typeface="Tahoma" panose="020B0604030504040204" pitchFamily="34" charset="0"/>
                        </a:rPr>
                        <a:t> </a:t>
                      </a:r>
                      <a:endParaRPr lang="en-ZA" sz="950" dirty="0">
                        <a:effectLst/>
                        <a:highlight>
                          <a:srgbClr val="D9D9D9"/>
                        </a:highlight>
                        <a:latin typeface="Tahoma" panose="020B0604030504040204" pitchFamily="34" charset="0"/>
                        <a:ea typeface="Times New Roman" panose="02020603050405020304" pitchFamily="18" charset="0"/>
                        <a:cs typeface="Times New Roman" panose="02020603050405020304" pitchFamily="18" charset="0"/>
                      </a:endParaRPr>
                    </a:p>
                    <a:p>
                      <a:pPr algn="just">
                        <a:lnSpc>
                          <a:spcPct val="150000"/>
                        </a:lnSpc>
                        <a:spcBef>
                          <a:spcPts val="300"/>
                        </a:spcBef>
                      </a:pPr>
                      <a:r>
                        <a:rPr lang="en-GB" sz="950" b="1" dirty="0">
                          <a:solidFill>
                            <a:srgbClr val="000000"/>
                          </a:solidFill>
                          <a:effectLst/>
                          <a:highlight>
                            <a:srgbClr val="D9D9D9"/>
                          </a:highlight>
                          <a:latin typeface="Tahoma" panose="020B0604030504040204" pitchFamily="34" charset="0"/>
                          <a:ea typeface="Times New Roman" panose="02020603050405020304" pitchFamily="18" charset="0"/>
                          <a:cs typeface="Tahoma" panose="020B0604030504040204" pitchFamily="34" charset="0"/>
                        </a:rPr>
                        <a:t> </a:t>
                      </a:r>
                      <a:endParaRPr lang="en-ZA" sz="950" dirty="0">
                        <a:effectLst/>
                        <a:highlight>
                          <a:srgbClr val="D9D9D9"/>
                        </a:highlight>
                        <a:latin typeface="Tahoma" panose="020B0604030504040204" pitchFamily="34" charset="0"/>
                        <a:ea typeface="Times New Roman" panose="02020603050405020304" pitchFamily="18" charset="0"/>
                        <a:cs typeface="Times New Roman" panose="02020603050405020304" pitchFamily="18" charset="0"/>
                      </a:endParaRPr>
                    </a:p>
                  </a:txBody>
                  <a:tcPr marL="47929" marR="47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132476929"/>
                  </a:ext>
                </a:extLst>
              </a:tr>
              <a:tr h="285541">
                <a:tc gridSpan="6">
                  <a:txBody>
                    <a:bodyPr/>
                    <a:lstStyle/>
                    <a:p>
                      <a:pPr algn="just">
                        <a:lnSpc>
                          <a:spcPct val="150000"/>
                        </a:lnSpc>
                        <a:spcBef>
                          <a:spcPts val="300"/>
                        </a:spcBef>
                      </a:pPr>
                      <a:r>
                        <a:rPr lang="en-GB" sz="950" b="1"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SECTION B -BUSINESS TRAVEL FOR TRAINING FOR SITE 1, SITE 2 AND SITE 3 (JOHANNESBURG, CAPETOWN &amp; DURBAN)</a:t>
                      </a:r>
                      <a:endParaRPr lang="en-ZA" sz="95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47929" marR="47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13650646"/>
                  </a:ext>
                </a:extLst>
              </a:tr>
              <a:tr h="601550">
                <a:tc>
                  <a:txBody>
                    <a:bodyPr/>
                    <a:lstStyle/>
                    <a:p>
                      <a:pPr algn="l">
                        <a:lnSpc>
                          <a:spcPct val="150000"/>
                        </a:lnSpc>
                        <a:spcBef>
                          <a:spcPts val="300"/>
                        </a:spcBef>
                      </a:pPr>
                      <a:r>
                        <a:rPr lang="en-GB" sz="950" b="1">
                          <a:solidFill>
                            <a:srgbClr val="000000"/>
                          </a:solidFill>
                          <a:effectLst/>
                          <a:latin typeface="Tahoma" panose="020B0604030504040204" pitchFamily="34" charset="0"/>
                          <a:ea typeface="Times New Roman" panose="02020603050405020304" pitchFamily="18" charset="0"/>
                          <a:cs typeface="Tahoma" panose="020B0604030504040204" pitchFamily="34" charset="0"/>
                        </a:rPr>
                        <a:t>Business Travel at Transnet Freight Rail -  Once off Johannesburg</a:t>
                      </a:r>
                      <a:endParaRPr lang="en-ZA" sz="950">
                        <a:effectLst/>
                        <a:latin typeface="Tahoma" panose="020B0604030504040204" pitchFamily="34" charset="0"/>
                        <a:ea typeface="Times New Roman" panose="02020603050405020304" pitchFamily="18" charset="0"/>
                        <a:cs typeface="Times New Roman" panose="02020603050405020304" pitchFamily="18" charset="0"/>
                      </a:endParaRPr>
                    </a:p>
                  </a:txBody>
                  <a:tcPr marL="47929" marR="47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50000"/>
                        </a:lnSpc>
                        <a:spcBef>
                          <a:spcPts val="300"/>
                        </a:spcBef>
                      </a:pPr>
                      <a:r>
                        <a:rPr lang="en-GB" sz="950" b="1">
                          <a:solidFill>
                            <a:srgbClr val="000000"/>
                          </a:solidFill>
                          <a:effectLst/>
                          <a:latin typeface="Tahoma" panose="020B0604030504040204" pitchFamily="34" charset="0"/>
                          <a:ea typeface="Times New Roman" panose="02020603050405020304" pitchFamily="18" charset="0"/>
                          <a:cs typeface="Tahoma" panose="020B0604030504040204" pitchFamily="34" charset="0"/>
                        </a:rPr>
                        <a:t>Number of Site </a:t>
                      </a:r>
                      <a:endParaRPr lang="en-ZA" sz="950">
                        <a:effectLst/>
                        <a:latin typeface="Tahoma" panose="020B0604030504040204" pitchFamily="34" charset="0"/>
                        <a:ea typeface="Times New Roman" panose="02020603050405020304" pitchFamily="18" charset="0"/>
                        <a:cs typeface="Times New Roman" panose="02020603050405020304" pitchFamily="18" charset="0"/>
                      </a:endParaRPr>
                    </a:p>
                  </a:txBody>
                  <a:tcPr marL="47929" marR="47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pPr>
                      <a:r>
                        <a:rPr lang="en-GB" sz="950" b="1">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Estimate Number of Days Required </a:t>
                      </a:r>
                      <a:endParaRPr lang="en-ZA" sz="950">
                        <a:effectLst/>
                        <a:latin typeface="Tahoma" panose="020B0604030504040204" pitchFamily="34" charset="0"/>
                        <a:ea typeface="Times New Roman" panose="02020603050405020304" pitchFamily="18" charset="0"/>
                        <a:cs typeface="Times New Roman" panose="02020603050405020304" pitchFamily="18" charset="0"/>
                      </a:endParaRPr>
                    </a:p>
                  </a:txBody>
                  <a:tcPr marL="47929" marR="479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50000"/>
                        </a:lnSpc>
                        <a:spcBef>
                          <a:spcPts val="300"/>
                        </a:spcBef>
                      </a:pPr>
                      <a:r>
                        <a:rPr lang="en-GB" sz="950" b="1">
                          <a:solidFill>
                            <a:srgbClr val="000000"/>
                          </a:solidFill>
                          <a:effectLst/>
                          <a:latin typeface="Tahoma" panose="020B0604030504040204" pitchFamily="34" charset="0"/>
                          <a:ea typeface="Times New Roman" panose="02020603050405020304" pitchFamily="18" charset="0"/>
                          <a:cs typeface="Tahoma" panose="020B0604030504040204" pitchFamily="34" charset="0"/>
                        </a:rPr>
                        <a:t>Estimate Day Rate Excl VAT </a:t>
                      </a:r>
                      <a:endParaRPr lang="en-ZA" sz="950">
                        <a:effectLst/>
                        <a:latin typeface="Tahoma" panose="020B0604030504040204" pitchFamily="34" charset="0"/>
                        <a:ea typeface="Times New Roman" panose="02020603050405020304" pitchFamily="18" charset="0"/>
                        <a:cs typeface="Times New Roman" panose="02020603050405020304" pitchFamily="18" charset="0"/>
                      </a:endParaRPr>
                    </a:p>
                  </a:txBody>
                  <a:tcPr marL="47929" marR="479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just">
                        <a:lnSpc>
                          <a:spcPct val="150000"/>
                        </a:lnSpc>
                        <a:spcBef>
                          <a:spcPts val="300"/>
                        </a:spcBef>
                      </a:pPr>
                      <a:r>
                        <a:rPr lang="en-GB" sz="950" b="1">
                          <a:solidFill>
                            <a:srgbClr val="000000"/>
                          </a:solidFill>
                          <a:effectLst/>
                          <a:latin typeface="Tahoma" panose="020B0604030504040204" pitchFamily="34" charset="0"/>
                          <a:ea typeface="Times New Roman" panose="02020603050405020304" pitchFamily="18" charset="0"/>
                          <a:cs typeface="Tahoma" panose="020B0604030504040204" pitchFamily="34" charset="0"/>
                        </a:rPr>
                        <a:t>Total Price (Excl  (VAT) (ZAR)</a:t>
                      </a:r>
                      <a:endParaRPr lang="en-ZA" sz="950">
                        <a:effectLst/>
                        <a:latin typeface="Tahoma" panose="020B0604030504040204" pitchFamily="34" charset="0"/>
                        <a:ea typeface="Times New Roman" panose="02020603050405020304" pitchFamily="18" charset="0"/>
                        <a:cs typeface="Times New Roman" panose="02020603050405020304" pitchFamily="18" charset="0"/>
                      </a:endParaRPr>
                    </a:p>
                  </a:txBody>
                  <a:tcPr marL="47929" marR="479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ZA"/>
                    </a:p>
                  </a:txBody>
                  <a:tcPr/>
                </a:tc>
                <a:extLst>
                  <a:ext uri="{0D108BD9-81ED-4DB2-BD59-A6C34878D82A}">
                    <a16:rowId xmlns:a16="http://schemas.microsoft.com/office/drawing/2014/main" val="4019657215"/>
                  </a:ext>
                </a:extLst>
              </a:tr>
              <a:tr h="428363">
                <a:tc>
                  <a:txBody>
                    <a:bodyPr/>
                    <a:lstStyle/>
                    <a:p>
                      <a:pPr algn="just">
                        <a:lnSpc>
                          <a:spcPct val="150000"/>
                        </a:lnSpc>
                        <a:spcBef>
                          <a:spcPts val="300"/>
                        </a:spcBef>
                      </a:pPr>
                      <a:r>
                        <a:rPr lang="en-GB" sz="95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Accommodation </a:t>
                      </a:r>
                      <a:endParaRPr lang="en-ZA" sz="950">
                        <a:effectLst/>
                        <a:latin typeface="Tahoma" panose="020B0604030504040204" pitchFamily="34" charset="0"/>
                        <a:ea typeface="Times New Roman" panose="02020603050405020304" pitchFamily="18" charset="0"/>
                        <a:cs typeface="Times New Roman" panose="02020603050405020304" pitchFamily="18" charset="0"/>
                      </a:endParaRPr>
                    </a:p>
                  </a:txBody>
                  <a:tcPr marL="47929" marR="47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300"/>
                        </a:spcBef>
                      </a:pPr>
                      <a:r>
                        <a:rPr lang="en-GB" sz="95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endParaRPr lang="en-ZA" sz="950">
                        <a:effectLst/>
                        <a:latin typeface="Tahoma" panose="020B0604030504040204" pitchFamily="34" charset="0"/>
                        <a:ea typeface="Times New Roman" panose="02020603050405020304" pitchFamily="18" charset="0"/>
                        <a:cs typeface="Times New Roman" panose="02020603050405020304" pitchFamily="18" charset="0"/>
                      </a:endParaRPr>
                    </a:p>
                    <a:p>
                      <a:pPr algn="ctr">
                        <a:lnSpc>
                          <a:spcPct val="150000"/>
                        </a:lnSpc>
                        <a:spcBef>
                          <a:spcPts val="300"/>
                        </a:spcBef>
                      </a:pPr>
                      <a:r>
                        <a:rPr lang="en-GB" sz="95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1</a:t>
                      </a:r>
                      <a:endParaRPr lang="en-ZA" sz="950">
                        <a:effectLst/>
                        <a:latin typeface="Tahoma" panose="020B0604030504040204" pitchFamily="34" charset="0"/>
                        <a:ea typeface="Times New Roman" panose="02020603050405020304" pitchFamily="18" charset="0"/>
                        <a:cs typeface="Times New Roman" panose="02020603050405020304" pitchFamily="18" charset="0"/>
                      </a:endParaRPr>
                    </a:p>
                  </a:txBody>
                  <a:tcPr marL="47929" marR="47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300"/>
                        </a:spcBef>
                      </a:pPr>
                      <a:r>
                        <a:rPr lang="en-GB" sz="95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1</a:t>
                      </a:r>
                      <a:endParaRPr lang="en-ZA" sz="950">
                        <a:effectLst/>
                        <a:latin typeface="Tahoma" panose="020B0604030504040204" pitchFamily="34" charset="0"/>
                        <a:ea typeface="Times New Roman" panose="02020603050405020304" pitchFamily="18" charset="0"/>
                        <a:cs typeface="Times New Roman" panose="02020603050405020304" pitchFamily="18" charset="0"/>
                      </a:endParaRPr>
                    </a:p>
                  </a:txBody>
                  <a:tcPr marL="47929" marR="479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300"/>
                        </a:spcBef>
                      </a:pPr>
                      <a:r>
                        <a:rPr lang="en-GB" sz="95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endParaRPr lang="en-ZA" sz="950">
                        <a:effectLst/>
                        <a:latin typeface="Tahoma" panose="020B0604030504040204" pitchFamily="34" charset="0"/>
                        <a:ea typeface="Times New Roman" panose="02020603050405020304" pitchFamily="18" charset="0"/>
                        <a:cs typeface="Times New Roman" panose="02020603050405020304" pitchFamily="18" charset="0"/>
                      </a:endParaRPr>
                    </a:p>
                  </a:txBody>
                  <a:tcPr marL="47929" marR="479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just">
                        <a:lnSpc>
                          <a:spcPct val="150000"/>
                        </a:lnSpc>
                        <a:spcBef>
                          <a:spcPts val="300"/>
                        </a:spcBef>
                      </a:pPr>
                      <a:r>
                        <a:rPr lang="en-GB" sz="95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endParaRPr lang="en-ZA" sz="95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47929" marR="479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ZA"/>
                    </a:p>
                  </a:txBody>
                  <a:tcPr/>
                </a:tc>
                <a:extLst>
                  <a:ext uri="{0D108BD9-81ED-4DB2-BD59-A6C34878D82A}">
                    <a16:rowId xmlns:a16="http://schemas.microsoft.com/office/drawing/2014/main" val="3272322981"/>
                  </a:ext>
                </a:extLst>
              </a:tr>
              <a:tr h="428363">
                <a:tc>
                  <a:txBody>
                    <a:bodyPr/>
                    <a:lstStyle/>
                    <a:p>
                      <a:pPr algn="just">
                        <a:lnSpc>
                          <a:spcPct val="150000"/>
                        </a:lnSpc>
                        <a:spcBef>
                          <a:spcPts val="300"/>
                        </a:spcBef>
                      </a:pPr>
                      <a:r>
                        <a:rPr lang="en-GB" sz="95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Flights Return </a:t>
                      </a:r>
                      <a:endParaRPr lang="en-ZA" sz="950">
                        <a:effectLst/>
                        <a:latin typeface="Tahoma" panose="020B0604030504040204" pitchFamily="34" charset="0"/>
                        <a:ea typeface="Times New Roman" panose="02020603050405020304" pitchFamily="18" charset="0"/>
                        <a:cs typeface="Times New Roman" panose="02020603050405020304" pitchFamily="18" charset="0"/>
                      </a:endParaRPr>
                    </a:p>
                  </a:txBody>
                  <a:tcPr marL="47929" marR="47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300"/>
                        </a:spcBef>
                      </a:pPr>
                      <a:r>
                        <a:rPr lang="en-GB" sz="95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1</a:t>
                      </a:r>
                      <a:endParaRPr lang="en-ZA" sz="950">
                        <a:effectLst/>
                        <a:latin typeface="Tahoma" panose="020B0604030504040204" pitchFamily="34" charset="0"/>
                        <a:ea typeface="Times New Roman" panose="02020603050405020304" pitchFamily="18" charset="0"/>
                        <a:cs typeface="Times New Roman" panose="02020603050405020304" pitchFamily="18" charset="0"/>
                      </a:endParaRPr>
                    </a:p>
                  </a:txBody>
                  <a:tcPr marL="47929" marR="47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300"/>
                        </a:spcBef>
                      </a:pPr>
                      <a:r>
                        <a:rPr lang="en-GB" sz="95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endParaRPr lang="en-ZA" sz="950">
                        <a:effectLst/>
                        <a:latin typeface="Tahoma" panose="020B0604030504040204" pitchFamily="34" charset="0"/>
                        <a:ea typeface="Times New Roman" panose="02020603050405020304" pitchFamily="18" charset="0"/>
                        <a:cs typeface="Times New Roman" panose="02020603050405020304" pitchFamily="18" charset="0"/>
                      </a:endParaRPr>
                    </a:p>
                    <a:p>
                      <a:pPr algn="ctr">
                        <a:lnSpc>
                          <a:spcPct val="150000"/>
                        </a:lnSpc>
                        <a:spcBef>
                          <a:spcPts val="300"/>
                        </a:spcBef>
                      </a:pPr>
                      <a:r>
                        <a:rPr lang="en-GB" sz="95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1</a:t>
                      </a:r>
                      <a:endParaRPr lang="en-ZA" sz="950">
                        <a:effectLst/>
                        <a:latin typeface="Tahoma" panose="020B0604030504040204" pitchFamily="34" charset="0"/>
                        <a:ea typeface="Times New Roman" panose="02020603050405020304" pitchFamily="18" charset="0"/>
                        <a:cs typeface="Times New Roman" panose="02020603050405020304" pitchFamily="18" charset="0"/>
                      </a:endParaRPr>
                    </a:p>
                  </a:txBody>
                  <a:tcPr marL="47929" marR="479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300"/>
                        </a:spcBef>
                      </a:pPr>
                      <a:r>
                        <a:rPr lang="en-GB" sz="95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endParaRPr lang="en-ZA" sz="950">
                        <a:effectLst/>
                        <a:latin typeface="Tahoma" panose="020B0604030504040204" pitchFamily="34" charset="0"/>
                        <a:ea typeface="Times New Roman" panose="02020603050405020304" pitchFamily="18" charset="0"/>
                        <a:cs typeface="Times New Roman" panose="02020603050405020304" pitchFamily="18" charset="0"/>
                      </a:endParaRPr>
                    </a:p>
                  </a:txBody>
                  <a:tcPr marL="47929" marR="479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just">
                        <a:lnSpc>
                          <a:spcPct val="150000"/>
                        </a:lnSpc>
                        <a:spcBef>
                          <a:spcPts val="300"/>
                        </a:spcBef>
                      </a:pPr>
                      <a:r>
                        <a:rPr lang="en-GB" sz="95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endParaRPr lang="en-ZA" sz="95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47929" marR="479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ZA"/>
                    </a:p>
                  </a:txBody>
                  <a:tcPr/>
                </a:tc>
                <a:extLst>
                  <a:ext uri="{0D108BD9-81ED-4DB2-BD59-A6C34878D82A}">
                    <a16:rowId xmlns:a16="http://schemas.microsoft.com/office/drawing/2014/main" val="317658235"/>
                  </a:ext>
                </a:extLst>
              </a:tr>
              <a:tr h="601550">
                <a:tc>
                  <a:txBody>
                    <a:bodyPr/>
                    <a:lstStyle/>
                    <a:p>
                      <a:pPr algn="l">
                        <a:lnSpc>
                          <a:spcPct val="150000"/>
                        </a:lnSpc>
                        <a:spcBef>
                          <a:spcPts val="300"/>
                        </a:spcBef>
                      </a:pPr>
                      <a:r>
                        <a:rPr lang="en-GB" sz="950">
                          <a:effectLst/>
                          <a:latin typeface="Tahoma" panose="020B0604030504040204" pitchFamily="34" charset="0"/>
                          <a:ea typeface="Times New Roman" panose="02020603050405020304" pitchFamily="18" charset="0"/>
                          <a:cs typeface="Tahoma" panose="020B0604030504040204" pitchFamily="34" charset="0"/>
                        </a:rPr>
                        <a:t>Additional Fees (meals, car rental, Parking , tolls, Contingency )</a:t>
                      </a:r>
                      <a:endParaRPr lang="en-ZA" sz="950">
                        <a:effectLst/>
                        <a:latin typeface="Tahoma" panose="020B0604030504040204" pitchFamily="34" charset="0"/>
                        <a:ea typeface="Times New Roman" panose="02020603050405020304" pitchFamily="18" charset="0"/>
                        <a:cs typeface="Times New Roman" panose="02020603050405020304" pitchFamily="18" charset="0"/>
                      </a:endParaRPr>
                    </a:p>
                  </a:txBody>
                  <a:tcPr marL="47929" marR="479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300"/>
                        </a:spcBef>
                      </a:pPr>
                      <a:r>
                        <a:rPr lang="en-GB" sz="950">
                          <a:effectLst/>
                          <a:latin typeface="Tahoma" panose="020B0604030504040204" pitchFamily="34" charset="0"/>
                          <a:ea typeface="Times New Roman" panose="02020603050405020304" pitchFamily="18" charset="0"/>
                          <a:cs typeface="Tahoma" panose="020B0604030504040204" pitchFamily="34" charset="0"/>
                        </a:rPr>
                        <a:t>1</a:t>
                      </a:r>
                      <a:endParaRPr lang="en-ZA" sz="950">
                        <a:effectLst/>
                        <a:latin typeface="Tahoma" panose="020B0604030504040204" pitchFamily="34" charset="0"/>
                        <a:ea typeface="Times New Roman" panose="02020603050405020304" pitchFamily="18" charset="0"/>
                        <a:cs typeface="Times New Roman" panose="02020603050405020304" pitchFamily="18" charset="0"/>
                      </a:endParaRPr>
                    </a:p>
                  </a:txBody>
                  <a:tcPr marL="47929" marR="479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300"/>
                        </a:spcBef>
                      </a:pPr>
                      <a:r>
                        <a:rPr lang="en-GB" sz="950">
                          <a:effectLst/>
                          <a:latin typeface="Tahoma" panose="020B0604030504040204" pitchFamily="34" charset="0"/>
                          <a:ea typeface="Times New Roman" panose="02020603050405020304" pitchFamily="18" charset="0"/>
                          <a:cs typeface="Tahoma" panose="020B0604030504040204" pitchFamily="34" charset="0"/>
                        </a:rPr>
                        <a:t>1</a:t>
                      </a:r>
                      <a:endParaRPr lang="en-ZA" sz="950">
                        <a:effectLst/>
                        <a:latin typeface="Tahoma" panose="020B0604030504040204" pitchFamily="34" charset="0"/>
                        <a:ea typeface="Times New Roman" panose="02020603050405020304" pitchFamily="18" charset="0"/>
                        <a:cs typeface="Times New Roman" panose="02020603050405020304" pitchFamily="18" charset="0"/>
                      </a:endParaRPr>
                    </a:p>
                  </a:txBody>
                  <a:tcPr marL="47929" marR="479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300"/>
                        </a:spcBef>
                      </a:pPr>
                      <a:r>
                        <a:rPr lang="en-GB" sz="95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endParaRPr lang="en-ZA" sz="950">
                        <a:effectLst/>
                        <a:latin typeface="Tahoma" panose="020B0604030504040204" pitchFamily="34" charset="0"/>
                        <a:ea typeface="Times New Roman" panose="02020603050405020304" pitchFamily="18" charset="0"/>
                        <a:cs typeface="Times New Roman" panose="02020603050405020304" pitchFamily="18" charset="0"/>
                      </a:endParaRPr>
                    </a:p>
                  </a:txBody>
                  <a:tcPr marL="47929" marR="479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just">
                        <a:lnSpc>
                          <a:spcPct val="150000"/>
                        </a:lnSpc>
                        <a:spcBef>
                          <a:spcPts val="300"/>
                        </a:spcBef>
                      </a:pPr>
                      <a:r>
                        <a:rPr lang="en-GB" sz="95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endParaRPr lang="en-ZA" sz="95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47929" marR="479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ZA"/>
                    </a:p>
                  </a:txBody>
                  <a:tcPr/>
                </a:tc>
                <a:extLst>
                  <a:ext uri="{0D108BD9-81ED-4DB2-BD59-A6C34878D82A}">
                    <a16:rowId xmlns:a16="http://schemas.microsoft.com/office/drawing/2014/main" val="2431202515"/>
                  </a:ext>
                </a:extLst>
              </a:tr>
              <a:tr h="325993">
                <a:tc gridSpan="4">
                  <a:txBody>
                    <a:bodyPr/>
                    <a:lstStyle/>
                    <a:p>
                      <a:pPr algn="just">
                        <a:lnSpc>
                          <a:spcPct val="150000"/>
                        </a:lnSpc>
                        <a:spcBef>
                          <a:spcPts val="300"/>
                        </a:spcBef>
                      </a:pPr>
                      <a:r>
                        <a:rPr lang="en-GB" sz="950" b="1" dirty="0">
                          <a:effectLst/>
                          <a:latin typeface="Tahoma" panose="020B0604030504040204" pitchFamily="34" charset="0"/>
                          <a:ea typeface="Times New Roman" panose="02020603050405020304" pitchFamily="18" charset="0"/>
                          <a:cs typeface="Tahoma" panose="020B0604030504040204" pitchFamily="34" charset="0"/>
                        </a:rPr>
                        <a:t>Business Travel -Total Price (ex (VAT) (ZAR) for Site 1 –Johannesburg</a:t>
                      </a:r>
                      <a:endParaRPr lang="en-ZA" sz="95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47929" marR="47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ZA"/>
                    </a:p>
                  </a:txBody>
                  <a:tcPr/>
                </a:tc>
                <a:tc hMerge="1">
                  <a:txBody>
                    <a:bodyPr/>
                    <a:lstStyle/>
                    <a:p>
                      <a:endParaRPr lang="en-ZA"/>
                    </a:p>
                  </a:txBody>
                  <a:tcPr/>
                </a:tc>
                <a:tc hMerge="1">
                  <a:txBody>
                    <a:bodyPr/>
                    <a:lstStyle/>
                    <a:p>
                      <a:endParaRPr lang="en-ZA"/>
                    </a:p>
                  </a:txBody>
                  <a:tcPr/>
                </a:tc>
                <a:tc gridSpan="2">
                  <a:txBody>
                    <a:bodyPr/>
                    <a:lstStyle/>
                    <a:p>
                      <a:pPr algn="just">
                        <a:lnSpc>
                          <a:spcPct val="150000"/>
                        </a:lnSpc>
                        <a:spcBef>
                          <a:spcPts val="300"/>
                        </a:spcBef>
                      </a:pPr>
                      <a:r>
                        <a:rPr lang="en-GB" sz="95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endParaRPr lang="en-ZA" sz="95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47929" marR="479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ZA"/>
                    </a:p>
                  </a:txBody>
                  <a:tcPr/>
                </a:tc>
                <a:extLst>
                  <a:ext uri="{0D108BD9-81ED-4DB2-BD59-A6C34878D82A}">
                    <a16:rowId xmlns:a16="http://schemas.microsoft.com/office/drawing/2014/main" val="2766590401"/>
                  </a:ext>
                </a:extLst>
              </a:tr>
              <a:tr h="601550">
                <a:tc>
                  <a:txBody>
                    <a:bodyPr/>
                    <a:lstStyle/>
                    <a:p>
                      <a:pPr algn="l">
                        <a:lnSpc>
                          <a:spcPct val="150000"/>
                        </a:lnSpc>
                        <a:spcBef>
                          <a:spcPts val="300"/>
                        </a:spcBef>
                      </a:pPr>
                      <a:r>
                        <a:rPr lang="en-GB" sz="950" b="1">
                          <a:effectLst/>
                          <a:latin typeface="Tahoma" panose="020B0604030504040204" pitchFamily="34" charset="0"/>
                          <a:ea typeface="Times New Roman" panose="02020603050405020304" pitchFamily="18" charset="0"/>
                          <a:cs typeface="Tahoma" panose="020B0604030504040204" pitchFamily="34" charset="0"/>
                        </a:rPr>
                        <a:t>Business Travel at Transnet Freight Rail Once off to Cape Town</a:t>
                      </a:r>
                      <a:endParaRPr lang="en-ZA" sz="950">
                        <a:effectLst/>
                        <a:latin typeface="Tahoma" panose="020B0604030504040204" pitchFamily="34" charset="0"/>
                        <a:ea typeface="Times New Roman" panose="02020603050405020304" pitchFamily="18" charset="0"/>
                        <a:cs typeface="Times New Roman" panose="02020603050405020304" pitchFamily="18" charset="0"/>
                      </a:endParaRPr>
                    </a:p>
                  </a:txBody>
                  <a:tcPr marL="47929" marR="479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pPr>
                      <a:r>
                        <a:rPr lang="en-GB" sz="950" b="1">
                          <a:effectLst/>
                          <a:latin typeface="Tahoma" panose="020B0604030504040204" pitchFamily="34" charset="0"/>
                          <a:ea typeface="Times New Roman" panose="02020603050405020304" pitchFamily="18" charset="0"/>
                          <a:cs typeface="Tahoma" panose="020B0604030504040204" pitchFamily="34" charset="0"/>
                        </a:rPr>
                        <a:t>    Number of Site </a:t>
                      </a:r>
                      <a:endParaRPr lang="en-ZA" sz="950">
                        <a:effectLst/>
                        <a:latin typeface="Tahoma" panose="020B0604030504040204" pitchFamily="34" charset="0"/>
                        <a:ea typeface="Times New Roman" panose="02020603050405020304" pitchFamily="18" charset="0"/>
                        <a:cs typeface="Times New Roman" panose="02020603050405020304" pitchFamily="18" charset="0"/>
                      </a:endParaRPr>
                    </a:p>
                  </a:txBody>
                  <a:tcPr marL="47929" marR="479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pPr>
                      <a:r>
                        <a:rPr lang="en-GB" sz="950" b="1">
                          <a:effectLst/>
                          <a:latin typeface="Tahoma" panose="020B0604030504040204" pitchFamily="34" charset="0"/>
                          <a:ea typeface="Times New Roman" panose="02020603050405020304" pitchFamily="18" charset="0"/>
                          <a:cs typeface="Tahoma" panose="020B0604030504040204" pitchFamily="34" charset="0"/>
                        </a:rPr>
                        <a:t>Estimate Number of Days Required </a:t>
                      </a:r>
                      <a:endParaRPr lang="en-ZA" sz="950">
                        <a:effectLst/>
                        <a:latin typeface="Tahoma" panose="020B0604030504040204" pitchFamily="34" charset="0"/>
                        <a:ea typeface="Times New Roman" panose="02020603050405020304" pitchFamily="18" charset="0"/>
                        <a:cs typeface="Times New Roman" panose="02020603050405020304" pitchFamily="18" charset="0"/>
                      </a:endParaRPr>
                    </a:p>
                  </a:txBody>
                  <a:tcPr marL="47929" marR="479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300"/>
                        </a:spcBef>
                      </a:pPr>
                      <a:r>
                        <a:rPr lang="en-GB" sz="950" b="1" dirty="0">
                          <a:effectLst/>
                          <a:latin typeface="Tahoma" panose="020B0604030504040204" pitchFamily="34" charset="0"/>
                          <a:ea typeface="Times New Roman" panose="02020603050405020304" pitchFamily="18" charset="0"/>
                          <a:cs typeface="Tahoma" panose="020B0604030504040204" pitchFamily="34" charset="0"/>
                        </a:rPr>
                        <a:t>Estimate Day Rate </a:t>
                      </a:r>
                      <a:r>
                        <a:rPr lang="en-GB" sz="950" b="1" dirty="0" err="1">
                          <a:effectLst/>
                          <a:latin typeface="Tahoma" panose="020B0604030504040204" pitchFamily="34" charset="0"/>
                          <a:ea typeface="Times New Roman" panose="02020603050405020304" pitchFamily="18" charset="0"/>
                          <a:cs typeface="Tahoma" panose="020B0604030504040204" pitchFamily="34" charset="0"/>
                        </a:rPr>
                        <a:t>Excl</a:t>
                      </a:r>
                      <a:r>
                        <a:rPr lang="en-GB" sz="950" b="1" dirty="0">
                          <a:effectLst/>
                          <a:latin typeface="Tahoma" panose="020B0604030504040204" pitchFamily="34" charset="0"/>
                          <a:ea typeface="Times New Roman" panose="02020603050405020304" pitchFamily="18" charset="0"/>
                          <a:cs typeface="Tahoma" panose="020B0604030504040204" pitchFamily="34" charset="0"/>
                        </a:rPr>
                        <a:t> VAT </a:t>
                      </a:r>
                      <a:endParaRPr lang="en-ZA" sz="95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47929" marR="479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just">
                        <a:lnSpc>
                          <a:spcPct val="150000"/>
                        </a:lnSpc>
                        <a:spcBef>
                          <a:spcPts val="300"/>
                        </a:spcBef>
                      </a:pPr>
                      <a:r>
                        <a:rPr lang="en-GB" sz="950" b="1" dirty="0">
                          <a:effectLst/>
                          <a:latin typeface="Tahoma" panose="020B0604030504040204" pitchFamily="34" charset="0"/>
                          <a:ea typeface="Times New Roman" panose="02020603050405020304" pitchFamily="18" charset="0"/>
                          <a:cs typeface="Tahoma" panose="020B0604030504040204" pitchFamily="34" charset="0"/>
                        </a:rPr>
                        <a:t>Total Price (</a:t>
                      </a:r>
                      <a:r>
                        <a:rPr lang="en-GB" sz="950" b="1" dirty="0" err="1">
                          <a:effectLst/>
                          <a:latin typeface="Tahoma" panose="020B0604030504040204" pitchFamily="34" charset="0"/>
                          <a:ea typeface="Times New Roman" panose="02020603050405020304" pitchFamily="18" charset="0"/>
                          <a:cs typeface="Tahoma" panose="020B0604030504040204" pitchFamily="34" charset="0"/>
                        </a:rPr>
                        <a:t>Excl</a:t>
                      </a:r>
                      <a:r>
                        <a:rPr lang="en-GB" sz="950" b="1" dirty="0">
                          <a:effectLst/>
                          <a:latin typeface="Tahoma" panose="020B0604030504040204" pitchFamily="34" charset="0"/>
                          <a:ea typeface="Times New Roman" panose="02020603050405020304" pitchFamily="18" charset="0"/>
                          <a:cs typeface="Tahoma" panose="020B0604030504040204" pitchFamily="34" charset="0"/>
                        </a:rPr>
                        <a:t>  (VAT) (ZAR)</a:t>
                      </a:r>
                      <a:endParaRPr lang="en-ZA" sz="95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47929" marR="479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ZA"/>
                    </a:p>
                  </a:txBody>
                  <a:tcPr/>
                </a:tc>
                <a:extLst>
                  <a:ext uri="{0D108BD9-81ED-4DB2-BD59-A6C34878D82A}">
                    <a16:rowId xmlns:a16="http://schemas.microsoft.com/office/drawing/2014/main" val="656055660"/>
                  </a:ext>
                </a:extLst>
              </a:tr>
              <a:tr h="428363">
                <a:tc>
                  <a:txBody>
                    <a:bodyPr/>
                    <a:lstStyle/>
                    <a:p>
                      <a:pPr algn="just">
                        <a:lnSpc>
                          <a:spcPct val="150000"/>
                        </a:lnSpc>
                        <a:spcBef>
                          <a:spcPts val="300"/>
                        </a:spcBef>
                      </a:pPr>
                      <a:r>
                        <a:rPr lang="en-GB" sz="950">
                          <a:effectLst/>
                          <a:latin typeface="Tahoma" panose="020B0604030504040204" pitchFamily="34" charset="0"/>
                          <a:ea typeface="Times New Roman" panose="02020603050405020304" pitchFamily="18" charset="0"/>
                          <a:cs typeface="Tahoma" panose="020B0604030504040204" pitchFamily="34" charset="0"/>
                        </a:rPr>
                        <a:t>Accommodation </a:t>
                      </a:r>
                      <a:endParaRPr lang="en-ZA" sz="950">
                        <a:effectLst/>
                        <a:latin typeface="Tahoma" panose="020B0604030504040204" pitchFamily="34" charset="0"/>
                        <a:ea typeface="Times New Roman" panose="02020603050405020304" pitchFamily="18" charset="0"/>
                        <a:cs typeface="Times New Roman" panose="02020603050405020304" pitchFamily="18" charset="0"/>
                      </a:endParaRPr>
                    </a:p>
                  </a:txBody>
                  <a:tcPr marL="47929" marR="479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300"/>
                        </a:spcBef>
                      </a:pPr>
                      <a:r>
                        <a:rPr lang="en-GB" sz="95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endParaRPr lang="en-ZA" sz="950">
                        <a:effectLst/>
                        <a:latin typeface="Tahoma" panose="020B0604030504040204" pitchFamily="34" charset="0"/>
                        <a:ea typeface="Times New Roman" panose="02020603050405020304" pitchFamily="18" charset="0"/>
                        <a:cs typeface="Times New Roman" panose="02020603050405020304" pitchFamily="18" charset="0"/>
                      </a:endParaRPr>
                    </a:p>
                    <a:p>
                      <a:pPr algn="ctr">
                        <a:lnSpc>
                          <a:spcPct val="150000"/>
                        </a:lnSpc>
                        <a:spcBef>
                          <a:spcPts val="300"/>
                        </a:spcBef>
                      </a:pPr>
                      <a:r>
                        <a:rPr lang="en-GB" sz="95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1</a:t>
                      </a:r>
                      <a:endParaRPr lang="en-ZA" sz="950">
                        <a:effectLst/>
                        <a:latin typeface="Tahoma" panose="020B0604030504040204" pitchFamily="34" charset="0"/>
                        <a:ea typeface="Times New Roman" panose="02020603050405020304" pitchFamily="18" charset="0"/>
                        <a:cs typeface="Times New Roman" panose="02020603050405020304" pitchFamily="18" charset="0"/>
                      </a:endParaRPr>
                    </a:p>
                  </a:txBody>
                  <a:tcPr marL="47929" marR="47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300"/>
                        </a:spcBef>
                      </a:pPr>
                      <a:r>
                        <a:rPr lang="en-GB" sz="95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1</a:t>
                      </a:r>
                      <a:endParaRPr lang="en-ZA" sz="950">
                        <a:effectLst/>
                        <a:latin typeface="Tahoma" panose="020B0604030504040204" pitchFamily="34" charset="0"/>
                        <a:ea typeface="Times New Roman" panose="02020603050405020304" pitchFamily="18" charset="0"/>
                        <a:cs typeface="Times New Roman" panose="02020603050405020304" pitchFamily="18" charset="0"/>
                      </a:endParaRPr>
                    </a:p>
                  </a:txBody>
                  <a:tcPr marL="47929" marR="479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300"/>
                        </a:spcBef>
                      </a:pPr>
                      <a:r>
                        <a:rPr lang="en-GB" sz="95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endParaRPr lang="en-ZA" sz="950">
                        <a:effectLst/>
                        <a:latin typeface="Tahoma" panose="020B0604030504040204" pitchFamily="34" charset="0"/>
                        <a:ea typeface="Times New Roman" panose="02020603050405020304" pitchFamily="18" charset="0"/>
                        <a:cs typeface="Times New Roman" panose="02020603050405020304" pitchFamily="18" charset="0"/>
                      </a:endParaRPr>
                    </a:p>
                  </a:txBody>
                  <a:tcPr marL="47929" marR="479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just">
                        <a:lnSpc>
                          <a:spcPct val="150000"/>
                        </a:lnSpc>
                        <a:spcBef>
                          <a:spcPts val="300"/>
                        </a:spcBef>
                      </a:pPr>
                      <a:r>
                        <a:rPr lang="en-GB" sz="95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endParaRPr lang="en-ZA" sz="95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47929" marR="479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ZA"/>
                    </a:p>
                  </a:txBody>
                  <a:tcPr/>
                </a:tc>
                <a:extLst>
                  <a:ext uri="{0D108BD9-81ED-4DB2-BD59-A6C34878D82A}">
                    <a16:rowId xmlns:a16="http://schemas.microsoft.com/office/drawing/2014/main" val="4141522366"/>
                  </a:ext>
                </a:extLst>
              </a:tr>
              <a:tr h="428363">
                <a:tc>
                  <a:txBody>
                    <a:bodyPr/>
                    <a:lstStyle/>
                    <a:p>
                      <a:pPr algn="just">
                        <a:lnSpc>
                          <a:spcPct val="150000"/>
                        </a:lnSpc>
                        <a:spcBef>
                          <a:spcPts val="300"/>
                        </a:spcBef>
                      </a:pPr>
                      <a:r>
                        <a:rPr lang="en-GB" sz="950">
                          <a:effectLst/>
                          <a:latin typeface="Tahoma" panose="020B0604030504040204" pitchFamily="34" charset="0"/>
                          <a:ea typeface="Times New Roman" panose="02020603050405020304" pitchFamily="18" charset="0"/>
                          <a:cs typeface="Tahoma" panose="020B0604030504040204" pitchFamily="34" charset="0"/>
                        </a:rPr>
                        <a:t>Flights Return </a:t>
                      </a:r>
                      <a:endParaRPr lang="en-ZA" sz="950">
                        <a:effectLst/>
                        <a:latin typeface="Tahoma" panose="020B0604030504040204" pitchFamily="34" charset="0"/>
                        <a:ea typeface="Times New Roman" panose="02020603050405020304" pitchFamily="18" charset="0"/>
                        <a:cs typeface="Times New Roman" panose="02020603050405020304" pitchFamily="18" charset="0"/>
                      </a:endParaRPr>
                    </a:p>
                  </a:txBody>
                  <a:tcPr marL="47929" marR="479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300"/>
                        </a:spcBef>
                      </a:pPr>
                      <a:r>
                        <a:rPr lang="en-GB" sz="95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endParaRPr lang="en-ZA" sz="950">
                        <a:effectLst/>
                        <a:latin typeface="Tahoma" panose="020B0604030504040204" pitchFamily="34" charset="0"/>
                        <a:ea typeface="Times New Roman" panose="02020603050405020304" pitchFamily="18" charset="0"/>
                        <a:cs typeface="Times New Roman" panose="02020603050405020304" pitchFamily="18" charset="0"/>
                      </a:endParaRPr>
                    </a:p>
                    <a:p>
                      <a:pPr algn="ctr">
                        <a:lnSpc>
                          <a:spcPct val="150000"/>
                        </a:lnSpc>
                        <a:spcBef>
                          <a:spcPts val="300"/>
                        </a:spcBef>
                      </a:pPr>
                      <a:r>
                        <a:rPr lang="en-GB" sz="95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1</a:t>
                      </a:r>
                      <a:endParaRPr lang="en-ZA" sz="950">
                        <a:effectLst/>
                        <a:latin typeface="Tahoma" panose="020B0604030504040204" pitchFamily="34" charset="0"/>
                        <a:ea typeface="Times New Roman" panose="02020603050405020304" pitchFamily="18" charset="0"/>
                        <a:cs typeface="Times New Roman" panose="02020603050405020304" pitchFamily="18" charset="0"/>
                      </a:endParaRPr>
                    </a:p>
                  </a:txBody>
                  <a:tcPr marL="47929" marR="47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300"/>
                        </a:spcBef>
                      </a:pPr>
                      <a:r>
                        <a:rPr lang="en-GB" sz="95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1</a:t>
                      </a:r>
                      <a:endParaRPr lang="en-ZA" sz="950">
                        <a:effectLst/>
                        <a:latin typeface="Tahoma" panose="020B0604030504040204" pitchFamily="34" charset="0"/>
                        <a:ea typeface="Times New Roman" panose="02020603050405020304" pitchFamily="18" charset="0"/>
                        <a:cs typeface="Times New Roman" panose="02020603050405020304" pitchFamily="18" charset="0"/>
                      </a:endParaRPr>
                    </a:p>
                  </a:txBody>
                  <a:tcPr marL="47929" marR="479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300"/>
                        </a:spcBef>
                      </a:pPr>
                      <a:r>
                        <a:rPr lang="en-GB" sz="95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endParaRPr lang="en-ZA" sz="95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47929" marR="479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just">
                        <a:lnSpc>
                          <a:spcPct val="150000"/>
                        </a:lnSpc>
                        <a:spcBef>
                          <a:spcPts val="300"/>
                        </a:spcBef>
                      </a:pPr>
                      <a:r>
                        <a:rPr lang="en-GB" sz="95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endParaRPr lang="en-ZA" sz="95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47929" marR="479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ZA"/>
                    </a:p>
                  </a:txBody>
                  <a:tcPr/>
                </a:tc>
                <a:extLst>
                  <a:ext uri="{0D108BD9-81ED-4DB2-BD59-A6C34878D82A}">
                    <a16:rowId xmlns:a16="http://schemas.microsoft.com/office/drawing/2014/main" val="1337479832"/>
                  </a:ext>
                </a:extLst>
              </a:tr>
              <a:tr h="922131">
                <a:tc>
                  <a:txBody>
                    <a:bodyPr/>
                    <a:lstStyle/>
                    <a:p>
                      <a:pPr algn="l">
                        <a:lnSpc>
                          <a:spcPct val="150000"/>
                        </a:lnSpc>
                        <a:spcBef>
                          <a:spcPts val="300"/>
                        </a:spcBef>
                      </a:pPr>
                      <a:r>
                        <a:rPr lang="en-GB" sz="950">
                          <a:effectLst/>
                          <a:latin typeface="Tahoma" panose="020B0604030504040204" pitchFamily="34" charset="0"/>
                          <a:ea typeface="Times New Roman" panose="02020603050405020304" pitchFamily="18" charset="0"/>
                          <a:cs typeface="Tahoma" panose="020B0604030504040204" pitchFamily="34" charset="0"/>
                        </a:rPr>
                        <a:t>Additional Fees (meals, car rental, Parkng , tolls, Contingency )</a:t>
                      </a:r>
                      <a:endParaRPr lang="en-ZA" sz="950">
                        <a:effectLst/>
                        <a:latin typeface="Tahoma" panose="020B0604030504040204" pitchFamily="34" charset="0"/>
                        <a:ea typeface="Times New Roman" panose="02020603050405020304" pitchFamily="18" charset="0"/>
                        <a:cs typeface="Times New Roman" panose="02020603050405020304" pitchFamily="18" charset="0"/>
                      </a:endParaRPr>
                    </a:p>
                  </a:txBody>
                  <a:tcPr marL="47929" marR="479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300"/>
                        </a:spcBef>
                      </a:pPr>
                      <a:r>
                        <a:rPr lang="en-GB" sz="95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endParaRPr lang="en-ZA" sz="950">
                        <a:effectLst/>
                        <a:latin typeface="Tahoma" panose="020B0604030504040204" pitchFamily="34" charset="0"/>
                        <a:ea typeface="Times New Roman" panose="02020603050405020304" pitchFamily="18" charset="0"/>
                        <a:cs typeface="Times New Roman" panose="02020603050405020304" pitchFamily="18" charset="0"/>
                      </a:endParaRPr>
                    </a:p>
                    <a:p>
                      <a:pPr algn="ctr">
                        <a:lnSpc>
                          <a:spcPct val="150000"/>
                        </a:lnSpc>
                        <a:spcBef>
                          <a:spcPts val="300"/>
                        </a:spcBef>
                      </a:pPr>
                      <a:r>
                        <a:rPr lang="en-GB" sz="95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endParaRPr lang="en-ZA" sz="950">
                        <a:effectLst/>
                        <a:latin typeface="Tahoma" panose="020B0604030504040204" pitchFamily="34" charset="0"/>
                        <a:ea typeface="Times New Roman" panose="02020603050405020304" pitchFamily="18" charset="0"/>
                        <a:cs typeface="Times New Roman" panose="02020603050405020304" pitchFamily="18" charset="0"/>
                      </a:endParaRPr>
                    </a:p>
                    <a:p>
                      <a:pPr algn="ctr">
                        <a:lnSpc>
                          <a:spcPct val="150000"/>
                        </a:lnSpc>
                        <a:spcBef>
                          <a:spcPts val="300"/>
                        </a:spcBef>
                      </a:pPr>
                      <a:r>
                        <a:rPr lang="en-GB" sz="95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endParaRPr lang="en-ZA" sz="950">
                        <a:effectLst/>
                        <a:latin typeface="Tahoma" panose="020B0604030504040204" pitchFamily="34" charset="0"/>
                        <a:ea typeface="Times New Roman" panose="02020603050405020304" pitchFamily="18" charset="0"/>
                        <a:cs typeface="Times New Roman" panose="02020603050405020304" pitchFamily="18" charset="0"/>
                      </a:endParaRPr>
                    </a:p>
                    <a:p>
                      <a:pPr algn="ctr">
                        <a:lnSpc>
                          <a:spcPct val="150000"/>
                        </a:lnSpc>
                        <a:spcBef>
                          <a:spcPts val="300"/>
                        </a:spcBef>
                      </a:pPr>
                      <a:r>
                        <a:rPr lang="en-GB" sz="95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1</a:t>
                      </a:r>
                      <a:endParaRPr lang="en-ZA" sz="950">
                        <a:effectLst/>
                        <a:latin typeface="Tahoma" panose="020B0604030504040204" pitchFamily="34" charset="0"/>
                        <a:ea typeface="Times New Roman" panose="02020603050405020304" pitchFamily="18" charset="0"/>
                        <a:cs typeface="Times New Roman" panose="02020603050405020304" pitchFamily="18" charset="0"/>
                      </a:endParaRPr>
                    </a:p>
                  </a:txBody>
                  <a:tcPr marL="47929" marR="47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300"/>
                        </a:spcBef>
                      </a:pPr>
                      <a:r>
                        <a:rPr lang="en-GB" sz="95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1</a:t>
                      </a:r>
                      <a:endParaRPr lang="en-ZA" sz="95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47929" marR="479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300"/>
                        </a:spcBef>
                      </a:pPr>
                      <a:r>
                        <a:rPr lang="en-GB" sz="95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endParaRPr lang="en-ZA" sz="950">
                        <a:effectLst/>
                        <a:latin typeface="Tahoma" panose="020B0604030504040204" pitchFamily="34" charset="0"/>
                        <a:ea typeface="Times New Roman" panose="02020603050405020304" pitchFamily="18" charset="0"/>
                        <a:cs typeface="Times New Roman" panose="02020603050405020304" pitchFamily="18" charset="0"/>
                      </a:endParaRPr>
                    </a:p>
                  </a:txBody>
                  <a:tcPr marL="47929" marR="479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just">
                        <a:lnSpc>
                          <a:spcPct val="150000"/>
                        </a:lnSpc>
                        <a:spcBef>
                          <a:spcPts val="300"/>
                        </a:spcBef>
                      </a:pPr>
                      <a:r>
                        <a:rPr lang="en-GB" sz="95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endParaRPr lang="en-ZA" sz="95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47929" marR="479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ZA"/>
                    </a:p>
                  </a:txBody>
                  <a:tcPr/>
                </a:tc>
                <a:extLst>
                  <a:ext uri="{0D108BD9-81ED-4DB2-BD59-A6C34878D82A}">
                    <a16:rowId xmlns:a16="http://schemas.microsoft.com/office/drawing/2014/main" val="1170092077"/>
                  </a:ext>
                </a:extLst>
              </a:tr>
            </a:tbl>
          </a:graphicData>
        </a:graphic>
      </p:graphicFrame>
    </p:spTree>
    <p:extLst>
      <p:ext uri="{BB962C8B-B14F-4D97-AF65-F5344CB8AC3E}">
        <p14:creationId xmlns:p14="http://schemas.microsoft.com/office/powerpoint/2010/main" val="3925379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E03EBF-6A00-1088-19B6-E1FBABE856AA}"/>
              </a:ext>
            </a:extLst>
          </p:cNvPr>
          <p:cNvSpPr>
            <a:spLocks noGrp="1"/>
          </p:cNvSpPr>
          <p:nvPr>
            <p:ph type="body" sz="quarter" idx="16"/>
          </p:nvPr>
        </p:nvSpPr>
        <p:spPr>
          <a:xfrm>
            <a:off x="283475" y="845445"/>
            <a:ext cx="10079724" cy="5567293"/>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ZA" dirty="0"/>
          </a:p>
        </p:txBody>
      </p:sp>
      <p:sp>
        <p:nvSpPr>
          <p:cNvPr id="6" name="Title 5">
            <a:extLst>
              <a:ext uri="{FF2B5EF4-FFF2-40B4-BE49-F238E27FC236}">
                <a16:creationId xmlns:a16="http://schemas.microsoft.com/office/drawing/2014/main" id="{666693D1-8E87-2250-3FC6-CF611FE2491D}"/>
              </a:ext>
            </a:extLst>
          </p:cNvPr>
          <p:cNvSpPr>
            <a:spLocks noGrp="1"/>
          </p:cNvSpPr>
          <p:nvPr>
            <p:ph type="title"/>
          </p:nvPr>
        </p:nvSpPr>
        <p:spPr>
          <a:xfrm>
            <a:off x="283474" y="249922"/>
            <a:ext cx="10079725" cy="461665"/>
          </a:xfrm>
        </p:spPr>
        <p:txBody>
          <a:bodyPr/>
          <a:lstStyle/>
          <a:p>
            <a:r>
              <a:rPr kumimoji="0" lang="en-US" sz="2400" b="1" i="0" u="none" strike="noStrike" kern="1200" cap="none" spc="0" normalizeH="0" baseline="0" noProof="0" dirty="0">
                <a:ln>
                  <a:noFill/>
                </a:ln>
                <a:solidFill>
                  <a:srgbClr val="000000"/>
                </a:solidFill>
                <a:effectLst/>
                <a:uLnTx/>
                <a:uFillTx/>
                <a:latin typeface="Apex New Bold" panose="02010600040501010103" pitchFamily="2" charset="77"/>
                <a:cs typeface="+mj-cs"/>
              </a:rPr>
              <a:t>PRICING SCHEDULE</a:t>
            </a:r>
            <a:endParaRPr lang="en-ZA" dirty="0"/>
          </a:p>
        </p:txBody>
      </p:sp>
      <p:graphicFrame>
        <p:nvGraphicFramePr>
          <p:cNvPr id="7" name="Table 6">
            <a:extLst>
              <a:ext uri="{FF2B5EF4-FFF2-40B4-BE49-F238E27FC236}">
                <a16:creationId xmlns:a16="http://schemas.microsoft.com/office/drawing/2014/main" id="{C2F471B2-71A0-5D9B-55F4-1C97B25D42D9}"/>
              </a:ext>
            </a:extLst>
          </p:cNvPr>
          <p:cNvGraphicFramePr>
            <a:graphicFrameLocks noGrp="1"/>
          </p:cNvGraphicFramePr>
          <p:nvPr>
            <p:extLst>
              <p:ext uri="{D42A27DB-BD31-4B8C-83A1-F6EECF244321}">
                <p14:modId xmlns:p14="http://schemas.microsoft.com/office/powerpoint/2010/main" val="2125209270"/>
              </p:ext>
            </p:extLst>
          </p:nvPr>
        </p:nvGraphicFramePr>
        <p:xfrm>
          <a:off x="548640" y="1011843"/>
          <a:ext cx="9814559" cy="5594221"/>
        </p:xfrm>
        <a:graphic>
          <a:graphicData uri="http://schemas.openxmlformats.org/drawingml/2006/table">
            <a:tbl>
              <a:tblPr firstRow="1" firstCol="1" bandRow="1"/>
              <a:tblGrid>
                <a:gridCol w="1640217">
                  <a:extLst>
                    <a:ext uri="{9D8B030D-6E8A-4147-A177-3AD203B41FA5}">
                      <a16:colId xmlns:a16="http://schemas.microsoft.com/office/drawing/2014/main" val="2646231971"/>
                    </a:ext>
                  </a:extLst>
                </a:gridCol>
                <a:gridCol w="1059782">
                  <a:extLst>
                    <a:ext uri="{9D8B030D-6E8A-4147-A177-3AD203B41FA5}">
                      <a16:colId xmlns:a16="http://schemas.microsoft.com/office/drawing/2014/main" val="3184240125"/>
                    </a:ext>
                  </a:extLst>
                </a:gridCol>
                <a:gridCol w="3519128">
                  <a:extLst>
                    <a:ext uri="{9D8B030D-6E8A-4147-A177-3AD203B41FA5}">
                      <a16:colId xmlns:a16="http://schemas.microsoft.com/office/drawing/2014/main" val="4004432881"/>
                    </a:ext>
                  </a:extLst>
                </a:gridCol>
                <a:gridCol w="1269782">
                  <a:extLst>
                    <a:ext uri="{9D8B030D-6E8A-4147-A177-3AD203B41FA5}">
                      <a16:colId xmlns:a16="http://schemas.microsoft.com/office/drawing/2014/main" val="2915562987"/>
                    </a:ext>
                  </a:extLst>
                </a:gridCol>
                <a:gridCol w="2325650">
                  <a:extLst>
                    <a:ext uri="{9D8B030D-6E8A-4147-A177-3AD203B41FA5}">
                      <a16:colId xmlns:a16="http://schemas.microsoft.com/office/drawing/2014/main" val="556599323"/>
                    </a:ext>
                  </a:extLst>
                </a:gridCol>
              </a:tblGrid>
              <a:tr h="268767">
                <a:tc gridSpan="4">
                  <a:txBody>
                    <a:bodyPr/>
                    <a:lstStyle/>
                    <a:p>
                      <a:pPr algn="just">
                        <a:lnSpc>
                          <a:spcPct val="150000"/>
                        </a:lnSpc>
                        <a:spcBef>
                          <a:spcPts val="300"/>
                        </a:spcBef>
                      </a:pPr>
                      <a:r>
                        <a:rPr lang="en-GB" sz="950" b="1">
                          <a:effectLst/>
                          <a:latin typeface="Tahoma" panose="020B0604030504040204" pitchFamily="34" charset="0"/>
                          <a:ea typeface="Times New Roman" panose="02020603050405020304" pitchFamily="18" charset="0"/>
                          <a:cs typeface="Tahoma" panose="020B0604030504040204" pitchFamily="34" charset="0"/>
                        </a:rPr>
                        <a:t>Business Travel -Total Price (Excl  (VAT) (ZAR) for Site - Cape Town</a:t>
                      </a:r>
                      <a:endParaRPr lang="en-ZA" sz="950">
                        <a:effectLst/>
                        <a:latin typeface="Tahoma" panose="020B0604030504040204" pitchFamily="34" charset="0"/>
                        <a:ea typeface="Times New Roman" panose="02020603050405020304" pitchFamily="18" charset="0"/>
                        <a:cs typeface="Times New Roman" panose="02020603050405020304" pitchFamily="18" charset="0"/>
                      </a:endParaRPr>
                    </a:p>
                  </a:txBody>
                  <a:tcPr marL="48378" marR="48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just">
                        <a:lnSpc>
                          <a:spcPct val="150000"/>
                        </a:lnSpc>
                        <a:spcBef>
                          <a:spcPts val="300"/>
                        </a:spcBef>
                      </a:pPr>
                      <a:r>
                        <a:rPr lang="en-GB" sz="95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endParaRPr lang="en-ZA" sz="95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48378" marR="483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77506870"/>
                  </a:ext>
                </a:extLst>
              </a:tr>
              <a:tr h="415693">
                <a:tc>
                  <a:txBody>
                    <a:bodyPr/>
                    <a:lstStyle/>
                    <a:p>
                      <a:pPr algn="l">
                        <a:lnSpc>
                          <a:spcPct val="150000"/>
                        </a:lnSpc>
                        <a:spcBef>
                          <a:spcPts val="300"/>
                        </a:spcBef>
                      </a:pPr>
                      <a:r>
                        <a:rPr lang="en-GB" sz="950" b="1">
                          <a:effectLst/>
                          <a:latin typeface="Tahoma" panose="020B0604030504040204" pitchFamily="34" charset="0"/>
                          <a:ea typeface="Times New Roman" panose="02020603050405020304" pitchFamily="18" charset="0"/>
                          <a:cs typeface="Tahoma" panose="020B0604030504040204" pitchFamily="34" charset="0"/>
                        </a:rPr>
                        <a:t>Business Travel at Transnet Freight Rail -  Once off to Durban</a:t>
                      </a:r>
                      <a:endParaRPr lang="en-ZA" sz="950">
                        <a:effectLst/>
                        <a:latin typeface="Tahoma" panose="020B0604030504040204" pitchFamily="34" charset="0"/>
                        <a:ea typeface="Times New Roman" panose="02020603050405020304" pitchFamily="18" charset="0"/>
                        <a:cs typeface="Times New Roman" panose="02020603050405020304" pitchFamily="18" charset="0"/>
                      </a:endParaRPr>
                    </a:p>
                  </a:txBody>
                  <a:tcPr marL="48378" marR="48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300"/>
                        </a:spcBef>
                      </a:pPr>
                      <a:r>
                        <a:rPr lang="en-GB" sz="950" b="1">
                          <a:effectLst/>
                          <a:latin typeface="Tahoma" panose="020B0604030504040204" pitchFamily="34" charset="0"/>
                          <a:ea typeface="Times New Roman" panose="02020603050405020304" pitchFamily="18" charset="0"/>
                          <a:cs typeface="Tahoma" panose="020B0604030504040204" pitchFamily="34" charset="0"/>
                        </a:rPr>
                        <a:t>Number of Site </a:t>
                      </a:r>
                      <a:endParaRPr lang="en-ZA" sz="950">
                        <a:effectLst/>
                        <a:latin typeface="Tahoma" panose="020B0604030504040204" pitchFamily="34" charset="0"/>
                        <a:ea typeface="Times New Roman" panose="02020603050405020304" pitchFamily="18" charset="0"/>
                        <a:cs typeface="Times New Roman" panose="02020603050405020304" pitchFamily="18" charset="0"/>
                      </a:endParaRPr>
                    </a:p>
                  </a:txBody>
                  <a:tcPr marL="48378" marR="48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300"/>
                        </a:spcBef>
                      </a:pPr>
                      <a:r>
                        <a:rPr lang="en-GB" sz="950" b="1">
                          <a:effectLst/>
                          <a:latin typeface="Tahoma" panose="020B0604030504040204" pitchFamily="34" charset="0"/>
                          <a:ea typeface="Times New Roman" panose="02020603050405020304" pitchFamily="18" charset="0"/>
                          <a:cs typeface="Tahoma" panose="020B0604030504040204" pitchFamily="34" charset="0"/>
                        </a:rPr>
                        <a:t>Estimate Number of Days Required </a:t>
                      </a:r>
                      <a:endParaRPr lang="en-ZA" sz="950">
                        <a:effectLst/>
                        <a:latin typeface="Tahoma" panose="020B0604030504040204" pitchFamily="34" charset="0"/>
                        <a:ea typeface="Times New Roman" panose="02020603050405020304" pitchFamily="18" charset="0"/>
                        <a:cs typeface="Times New Roman" panose="02020603050405020304" pitchFamily="18" charset="0"/>
                      </a:endParaRPr>
                    </a:p>
                  </a:txBody>
                  <a:tcPr marL="48378" marR="48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300"/>
                        </a:spcBef>
                      </a:pPr>
                      <a:r>
                        <a:rPr lang="en-GB" sz="950" b="1">
                          <a:effectLst/>
                          <a:latin typeface="Tahoma" panose="020B0604030504040204" pitchFamily="34" charset="0"/>
                          <a:ea typeface="Times New Roman" panose="02020603050405020304" pitchFamily="18" charset="0"/>
                          <a:cs typeface="Tahoma" panose="020B0604030504040204" pitchFamily="34" charset="0"/>
                        </a:rPr>
                        <a:t>Estimate Day Rate -Excl VAT </a:t>
                      </a:r>
                      <a:endParaRPr lang="en-ZA" sz="950">
                        <a:effectLst/>
                        <a:latin typeface="Tahoma" panose="020B0604030504040204" pitchFamily="34" charset="0"/>
                        <a:ea typeface="Times New Roman" panose="02020603050405020304" pitchFamily="18" charset="0"/>
                        <a:cs typeface="Times New Roman" panose="02020603050405020304" pitchFamily="18" charset="0"/>
                      </a:endParaRPr>
                    </a:p>
                  </a:txBody>
                  <a:tcPr marL="48378" marR="48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pPr>
                      <a:r>
                        <a:rPr lang="en-GB" sz="950" b="1" dirty="0">
                          <a:effectLst/>
                          <a:latin typeface="Tahoma" panose="020B0604030504040204" pitchFamily="34" charset="0"/>
                          <a:ea typeface="Times New Roman" panose="02020603050405020304" pitchFamily="18" charset="0"/>
                          <a:cs typeface="Tahoma" panose="020B0604030504040204" pitchFamily="34" charset="0"/>
                        </a:rPr>
                        <a:t>Total Price (</a:t>
                      </a:r>
                      <a:r>
                        <a:rPr lang="en-GB" sz="950" b="1" dirty="0" err="1">
                          <a:effectLst/>
                          <a:latin typeface="Tahoma" panose="020B0604030504040204" pitchFamily="34" charset="0"/>
                          <a:ea typeface="Times New Roman" panose="02020603050405020304" pitchFamily="18" charset="0"/>
                          <a:cs typeface="Tahoma" panose="020B0604030504040204" pitchFamily="34" charset="0"/>
                        </a:rPr>
                        <a:t>Excl</a:t>
                      </a:r>
                      <a:r>
                        <a:rPr lang="en-GB" sz="950" b="1" dirty="0">
                          <a:effectLst/>
                          <a:latin typeface="Tahoma" panose="020B0604030504040204" pitchFamily="34" charset="0"/>
                          <a:ea typeface="Times New Roman" panose="02020603050405020304" pitchFamily="18" charset="0"/>
                          <a:cs typeface="Tahoma" panose="020B0604030504040204" pitchFamily="34" charset="0"/>
                        </a:rPr>
                        <a:t>  (VAT) (ZAR)</a:t>
                      </a:r>
                      <a:endParaRPr lang="en-ZA" sz="95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48378" marR="48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60392737"/>
                  </a:ext>
                </a:extLst>
              </a:tr>
              <a:tr h="268767">
                <a:tc>
                  <a:txBody>
                    <a:bodyPr/>
                    <a:lstStyle/>
                    <a:p>
                      <a:pPr algn="just">
                        <a:lnSpc>
                          <a:spcPct val="150000"/>
                        </a:lnSpc>
                        <a:spcBef>
                          <a:spcPts val="300"/>
                        </a:spcBef>
                      </a:pPr>
                      <a:r>
                        <a:rPr lang="en-GB" sz="950">
                          <a:effectLst/>
                          <a:latin typeface="Tahoma" panose="020B0604030504040204" pitchFamily="34" charset="0"/>
                          <a:ea typeface="Times New Roman" panose="02020603050405020304" pitchFamily="18" charset="0"/>
                          <a:cs typeface="Tahoma" panose="020B0604030504040204" pitchFamily="34" charset="0"/>
                        </a:rPr>
                        <a:t>Accommodation </a:t>
                      </a:r>
                      <a:endParaRPr lang="en-ZA" sz="950">
                        <a:effectLst/>
                        <a:latin typeface="Tahoma" panose="020B0604030504040204" pitchFamily="34" charset="0"/>
                        <a:ea typeface="Times New Roman" panose="02020603050405020304" pitchFamily="18" charset="0"/>
                        <a:cs typeface="Times New Roman" panose="02020603050405020304" pitchFamily="18" charset="0"/>
                      </a:endParaRPr>
                    </a:p>
                  </a:txBody>
                  <a:tcPr marL="48378" marR="48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300"/>
                        </a:spcBef>
                      </a:pPr>
                      <a:r>
                        <a:rPr lang="en-GB" sz="95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1</a:t>
                      </a:r>
                      <a:endParaRPr lang="en-ZA" sz="950">
                        <a:effectLst/>
                        <a:latin typeface="Tahoma" panose="020B0604030504040204" pitchFamily="34" charset="0"/>
                        <a:ea typeface="Times New Roman" panose="02020603050405020304" pitchFamily="18" charset="0"/>
                        <a:cs typeface="Times New Roman" panose="02020603050405020304" pitchFamily="18" charset="0"/>
                      </a:endParaRPr>
                    </a:p>
                  </a:txBody>
                  <a:tcPr marL="48378" marR="48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300"/>
                        </a:spcBef>
                      </a:pPr>
                      <a:r>
                        <a:rPr lang="en-GB" sz="95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1</a:t>
                      </a:r>
                      <a:endParaRPr lang="en-ZA" sz="950">
                        <a:effectLst/>
                        <a:latin typeface="Tahoma" panose="020B0604030504040204" pitchFamily="34" charset="0"/>
                        <a:ea typeface="Times New Roman" panose="02020603050405020304" pitchFamily="18" charset="0"/>
                        <a:cs typeface="Times New Roman" panose="02020603050405020304" pitchFamily="18" charset="0"/>
                      </a:endParaRPr>
                    </a:p>
                  </a:txBody>
                  <a:tcPr marL="48378" marR="48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300"/>
                        </a:spcBef>
                      </a:pPr>
                      <a:r>
                        <a:rPr lang="en-GB" sz="95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endParaRPr lang="en-ZA" sz="950">
                        <a:effectLst/>
                        <a:latin typeface="Tahoma" panose="020B0604030504040204" pitchFamily="34" charset="0"/>
                        <a:ea typeface="Times New Roman" panose="02020603050405020304" pitchFamily="18" charset="0"/>
                        <a:cs typeface="Times New Roman" panose="02020603050405020304" pitchFamily="18" charset="0"/>
                      </a:endParaRPr>
                    </a:p>
                  </a:txBody>
                  <a:tcPr marL="48378" marR="48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pPr>
                      <a:r>
                        <a:rPr lang="en-GB" sz="95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endParaRPr lang="en-ZA" sz="95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48378" marR="48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23855375"/>
                  </a:ext>
                </a:extLst>
              </a:tr>
              <a:tr h="641457">
                <a:tc>
                  <a:txBody>
                    <a:bodyPr/>
                    <a:lstStyle/>
                    <a:p>
                      <a:pPr algn="just">
                        <a:lnSpc>
                          <a:spcPct val="150000"/>
                        </a:lnSpc>
                        <a:spcBef>
                          <a:spcPts val="300"/>
                        </a:spcBef>
                      </a:pPr>
                      <a:r>
                        <a:rPr lang="en-GB" sz="950">
                          <a:effectLst/>
                          <a:latin typeface="Tahoma" panose="020B0604030504040204" pitchFamily="34" charset="0"/>
                          <a:ea typeface="Times New Roman" panose="02020603050405020304" pitchFamily="18" charset="0"/>
                          <a:cs typeface="Tahoma" panose="020B0604030504040204" pitchFamily="34" charset="0"/>
                        </a:rPr>
                        <a:t>Flights Return</a:t>
                      </a:r>
                      <a:endParaRPr lang="en-ZA" sz="950">
                        <a:effectLst/>
                        <a:latin typeface="Tahoma" panose="020B0604030504040204" pitchFamily="34" charset="0"/>
                        <a:ea typeface="Times New Roman" panose="02020603050405020304" pitchFamily="18" charset="0"/>
                        <a:cs typeface="Times New Roman" panose="02020603050405020304" pitchFamily="18" charset="0"/>
                      </a:endParaRPr>
                    </a:p>
                  </a:txBody>
                  <a:tcPr marL="48378" marR="48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300"/>
                        </a:spcBef>
                      </a:pPr>
                      <a:r>
                        <a:rPr lang="en-GB" sz="95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endParaRPr lang="en-ZA" sz="950">
                        <a:effectLst/>
                        <a:latin typeface="Tahoma" panose="020B0604030504040204" pitchFamily="34" charset="0"/>
                        <a:ea typeface="Times New Roman" panose="02020603050405020304" pitchFamily="18" charset="0"/>
                        <a:cs typeface="Times New Roman" panose="02020603050405020304" pitchFamily="18" charset="0"/>
                      </a:endParaRPr>
                    </a:p>
                    <a:p>
                      <a:pPr algn="ctr">
                        <a:lnSpc>
                          <a:spcPct val="150000"/>
                        </a:lnSpc>
                        <a:spcBef>
                          <a:spcPts val="300"/>
                        </a:spcBef>
                      </a:pPr>
                      <a:r>
                        <a:rPr lang="en-GB" sz="95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endParaRPr lang="en-ZA" sz="950">
                        <a:effectLst/>
                        <a:latin typeface="Tahoma" panose="020B0604030504040204" pitchFamily="34" charset="0"/>
                        <a:ea typeface="Times New Roman" panose="02020603050405020304" pitchFamily="18" charset="0"/>
                        <a:cs typeface="Times New Roman" panose="02020603050405020304" pitchFamily="18" charset="0"/>
                      </a:endParaRPr>
                    </a:p>
                    <a:p>
                      <a:pPr algn="ctr">
                        <a:lnSpc>
                          <a:spcPct val="150000"/>
                        </a:lnSpc>
                        <a:spcBef>
                          <a:spcPts val="300"/>
                        </a:spcBef>
                      </a:pPr>
                      <a:r>
                        <a:rPr lang="en-GB" sz="95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endParaRPr lang="en-ZA" sz="950">
                        <a:effectLst/>
                        <a:latin typeface="Tahoma" panose="020B0604030504040204" pitchFamily="34" charset="0"/>
                        <a:ea typeface="Times New Roman" panose="02020603050405020304" pitchFamily="18" charset="0"/>
                        <a:cs typeface="Times New Roman" panose="02020603050405020304" pitchFamily="18" charset="0"/>
                      </a:endParaRPr>
                    </a:p>
                    <a:p>
                      <a:pPr algn="ctr">
                        <a:lnSpc>
                          <a:spcPct val="150000"/>
                        </a:lnSpc>
                        <a:spcBef>
                          <a:spcPts val="300"/>
                        </a:spcBef>
                      </a:pPr>
                      <a:r>
                        <a:rPr lang="en-GB" sz="95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1</a:t>
                      </a:r>
                      <a:endParaRPr lang="en-ZA" sz="950">
                        <a:effectLst/>
                        <a:latin typeface="Tahoma" panose="020B0604030504040204" pitchFamily="34" charset="0"/>
                        <a:ea typeface="Times New Roman" panose="02020603050405020304" pitchFamily="18" charset="0"/>
                        <a:cs typeface="Times New Roman" panose="02020603050405020304" pitchFamily="18" charset="0"/>
                      </a:endParaRPr>
                    </a:p>
                  </a:txBody>
                  <a:tcPr marL="48378" marR="48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300"/>
                        </a:spcBef>
                      </a:pPr>
                      <a:r>
                        <a:rPr lang="en-GB" sz="95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1</a:t>
                      </a:r>
                      <a:endParaRPr lang="en-ZA" sz="950">
                        <a:effectLst/>
                        <a:latin typeface="Tahoma" panose="020B0604030504040204" pitchFamily="34" charset="0"/>
                        <a:ea typeface="Times New Roman" panose="02020603050405020304" pitchFamily="18" charset="0"/>
                        <a:cs typeface="Times New Roman" panose="02020603050405020304" pitchFamily="18" charset="0"/>
                      </a:endParaRPr>
                    </a:p>
                  </a:txBody>
                  <a:tcPr marL="48378" marR="483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300"/>
                        </a:spcBef>
                      </a:pPr>
                      <a:r>
                        <a:rPr lang="en-GB" sz="95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endParaRPr lang="en-ZA" sz="950">
                        <a:effectLst/>
                        <a:latin typeface="Tahoma" panose="020B0604030504040204" pitchFamily="34" charset="0"/>
                        <a:ea typeface="Times New Roman" panose="02020603050405020304" pitchFamily="18" charset="0"/>
                        <a:cs typeface="Times New Roman" panose="02020603050405020304" pitchFamily="18" charset="0"/>
                      </a:endParaRPr>
                    </a:p>
                  </a:txBody>
                  <a:tcPr marL="48378" marR="483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pPr>
                      <a:r>
                        <a:rPr lang="en-GB" sz="95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endParaRPr lang="en-ZA" sz="95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48378" marR="483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9902155"/>
                  </a:ext>
                </a:extLst>
              </a:tr>
              <a:tr h="661777">
                <a:tc>
                  <a:txBody>
                    <a:bodyPr/>
                    <a:lstStyle/>
                    <a:p>
                      <a:pPr algn="l">
                        <a:lnSpc>
                          <a:spcPct val="150000"/>
                        </a:lnSpc>
                        <a:spcBef>
                          <a:spcPts val="300"/>
                        </a:spcBef>
                      </a:pPr>
                      <a:r>
                        <a:rPr lang="en-GB" sz="950" dirty="0">
                          <a:effectLst/>
                          <a:latin typeface="Tahoma" panose="020B0604030504040204" pitchFamily="34" charset="0"/>
                          <a:ea typeface="Times New Roman" panose="02020603050405020304" pitchFamily="18" charset="0"/>
                          <a:cs typeface="Tahoma" panose="020B0604030504040204" pitchFamily="34" charset="0"/>
                        </a:rPr>
                        <a:t>Additional Fees (meals, car rental, </a:t>
                      </a:r>
                      <a:r>
                        <a:rPr lang="en-GB" sz="950" dirty="0" err="1">
                          <a:effectLst/>
                          <a:latin typeface="Tahoma" panose="020B0604030504040204" pitchFamily="34" charset="0"/>
                          <a:ea typeface="Times New Roman" panose="02020603050405020304" pitchFamily="18" charset="0"/>
                          <a:cs typeface="Tahoma" panose="020B0604030504040204" pitchFamily="34" charset="0"/>
                        </a:rPr>
                        <a:t>Parkng</a:t>
                      </a:r>
                      <a:r>
                        <a:rPr lang="en-GB" sz="950" dirty="0">
                          <a:effectLst/>
                          <a:latin typeface="Tahoma" panose="020B0604030504040204" pitchFamily="34" charset="0"/>
                          <a:ea typeface="Times New Roman" panose="02020603050405020304" pitchFamily="18" charset="0"/>
                          <a:cs typeface="Tahoma" panose="020B0604030504040204" pitchFamily="34" charset="0"/>
                        </a:rPr>
                        <a:t> , tolls, Contingency )</a:t>
                      </a:r>
                      <a:endParaRPr lang="en-ZA" sz="95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48378" marR="483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300"/>
                        </a:spcBef>
                      </a:pPr>
                      <a:r>
                        <a:rPr lang="en-GB" sz="95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1</a:t>
                      </a:r>
                      <a:endParaRPr lang="en-ZA" sz="950">
                        <a:effectLst/>
                        <a:latin typeface="Tahoma" panose="020B0604030504040204" pitchFamily="34" charset="0"/>
                        <a:ea typeface="Times New Roman" panose="02020603050405020304" pitchFamily="18" charset="0"/>
                        <a:cs typeface="Times New Roman" panose="02020603050405020304" pitchFamily="18" charset="0"/>
                      </a:endParaRPr>
                    </a:p>
                  </a:txBody>
                  <a:tcPr marL="48378" marR="48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300"/>
                        </a:spcBef>
                      </a:pPr>
                      <a:r>
                        <a:rPr lang="en-GB" sz="95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1</a:t>
                      </a:r>
                      <a:endParaRPr lang="en-ZA" sz="95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48378" marR="483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300"/>
                        </a:spcBef>
                      </a:pPr>
                      <a:r>
                        <a:rPr lang="en-GB" sz="95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endParaRPr lang="en-ZA" sz="950">
                        <a:effectLst/>
                        <a:latin typeface="Tahoma" panose="020B0604030504040204" pitchFamily="34" charset="0"/>
                        <a:ea typeface="Times New Roman" panose="02020603050405020304" pitchFamily="18" charset="0"/>
                        <a:cs typeface="Times New Roman" panose="02020603050405020304" pitchFamily="18" charset="0"/>
                      </a:endParaRPr>
                    </a:p>
                  </a:txBody>
                  <a:tcPr marL="48378" marR="483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pPr>
                      <a:r>
                        <a:rPr lang="en-GB" sz="95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endParaRPr lang="en-ZA" sz="95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48378" marR="483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38651964"/>
                  </a:ext>
                </a:extLst>
              </a:tr>
              <a:tr h="226212">
                <a:tc gridSpan="4">
                  <a:txBody>
                    <a:bodyPr/>
                    <a:lstStyle/>
                    <a:p>
                      <a:pPr algn="just">
                        <a:lnSpc>
                          <a:spcPct val="150000"/>
                        </a:lnSpc>
                        <a:spcBef>
                          <a:spcPts val="300"/>
                        </a:spcBef>
                      </a:pPr>
                      <a:r>
                        <a:rPr lang="en-GB" sz="950" b="1" dirty="0">
                          <a:effectLst/>
                          <a:latin typeface="Tahoma" panose="020B0604030504040204" pitchFamily="34" charset="0"/>
                          <a:ea typeface="Times New Roman" panose="02020603050405020304" pitchFamily="18" charset="0"/>
                          <a:cs typeface="Tahoma" panose="020B0604030504040204" pitchFamily="34" charset="0"/>
                        </a:rPr>
                        <a:t>Business Travel - Total Price (</a:t>
                      </a:r>
                      <a:r>
                        <a:rPr lang="en-GB" sz="950" b="1" dirty="0" err="1">
                          <a:effectLst/>
                          <a:latin typeface="Tahoma" panose="020B0604030504040204" pitchFamily="34" charset="0"/>
                          <a:ea typeface="Times New Roman" panose="02020603050405020304" pitchFamily="18" charset="0"/>
                          <a:cs typeface="Tahoma" panose="020B0604030504040204" pitchFamily="34" charset="0"/>
                        </a:rPr>
                        <a:t>Excl</a:t>
                      </a:r>
                      <a:r>
                        <a:rPr lang="en-GB" sz="950" b="1" dirty="0">
                          <a:effectLst/>
                          <a:latin typeface="Tahoma" panose="020B0604030504040204" pitchFamily="34" charset="0"/>
                          <a:ea typeface="Times New Roman" panose="02020603050405020304" pitchFamily="18" charset="0"/>
                          <a:cs typeface="Tahoma" panose="020B0604030504040204" pitchFamily="34" charset="0"/>
                        </a:rPr>
                        <a:t> (VAT) (ZAR) for Site 3-Durban .</a:t>
                      </a:r>
                      <a:endParaRPr lang="en-ZA" sz="95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48378" marR="48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just">
                        <a:lnSpc>
                          <a:spcPct val="150000"/>
                        </a:lnSpc>
                        <a:spcBef>
                          <a:spcPts val="300"/>
                        </a:spcBef>
                      </a:pPr>
                      <a:r>
                        <a:rPr lang="en-GB" sz="95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endParaRPr lang="en-ZA" sz="95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48378" marR="483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08865219"/>
                  </a:ext>
                </a:extLst>
              </a:tr>
              <a:tr h="985479">
                <a:tc gridSpan="4">
                  <a:txBody>
                    <a:bodyPr/>
                    <a:lstStyle/>
                    <a:p>
                      <a:pPr algn="just">
                        <a:lnSpc>
                          <a:spcPct val="150000"/>
                        </a:lnSpc>
                        <a:spcBef>
                          <a:spcPts val="300"/>
                        </a:spcBef>
                      </a:pPr>
                      <a:r>
                        <a:rPr lang="en-GB" sz="950" b="1"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SECTION B- BUSINESS TRAVEL FOR SITE 1, SITE 2 AND SITE 3 TOTAL PRICE (EXCL VAT)</a:t>
                      </a:r>
                      <a:endParaRPr lang="en-ZA" sz="950" dirty="0">
                        <a:effectLst/>
                        <a:latin typeface="Tahoma" panose="020B0604030504040204" pitchFamily="34" charset="0"/>
                        <a:ea typeface="Times New Roman" panose="02020603050405020304" pitchFamily="18" charset="0"/>
                        <a:cs typeface="Times New Roman" panose="02020603050405020304" pitchFamily="18" charset="0"/>
                      </a:endParaRPr>
                    </a:p>
                    <a:p>
                      <a:pPr algn="just">
                        <a:lnSpc>
                          <a:spcPct val="150000"/>
                        </a:lnSpc>
                        <a:spcBef>
                          <a:spcPts val="300"/>
                        </a:spcBef>
                      </a:pPr>
                      <a:r>
                        <a:rPr lang="en-GB" sz="950" dirty="0">
                          <a:effectLst/>
                          <a:latin typeface="Tahoma" panose="020B0604030504040204" pitchFamily="34" charset="0"/>
                          <a:ea typeface="Times New Roman" panose="02020603050405020304" pitchFamily="18" charset="0"/>
                          <a:cs typeface="Tahoma" panose="020B0604030504040204" pitchFamily="34" charset="0"/>
                        </a:rPr>
                        <a:t> </a:t>
                      </a:r>
                      <a:endParaRPr lang="en-ZA" sz="95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48378" marR="48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just">
                        <a:lnSpc>
                          <a:spcPct val="150000"/>
                        </a:lnSpc>
                        <a:spcBef>
                          <a:spcPts val="300"/>
                        </a:spcBef>
                      </a:pPr>
                      <a:r>
                        <a:rPr lang="en-GB" sz="95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endParaRPr lang="en-ZA" sz="950" dirty="0">
                        <a:effectLst/>
                        <a:latin typeface="Tahoma" panose="020B0604030504040204" pitchFamily="34" charset="0"/>
                        <a:ea typeface="Times New Roman" panose="02020603050405020304" pitchFamily="18" charset="0"/>
                        <a:cs typeface="Times New Roman" panose="02020603050405020304" pitchFamily="18" charset="0"/>
                      </a:endParaRPr>
                    </a:p>
                    <a:p>
                      <a:pPr algn="just">
                        <a:lnSpc>
                          <a:spcPct val="150000"/>
                        </a:lnSpc>
                        <a:spcBef>
                          <a:spcPts val="300"/>
                        </a:spcBef>
                      </a:pPr>
                      <a:r>
                        <a:rPr lang="en-GB" sz="95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endParaRPr lang="en-ZA" sz="950" dirty="0">
                        <a:effectLst/>
                        <a:latin typeface="Tahoma" panose="020B0604030504040204" pitchFamily="34" charset="0"/>
                        <a:ea typeface="Times New Roman" panose="02020603050405020304" pitchFamily="18" charset="0"/>
                        <a:cs typeface="Times New Roman" panose="02020603050405020304" pitchFamily="18" charset="0"/>
                      </a:endParaRPr>
                    </a:p>
                    <a:p>
                      <a:pPr algn="just">
                        <a:lnSpc>
                          <a:spcPct val="150000"/>
                        </a:lnSpc>
                        <a:spcBef>
                          <a:spcPts val="300"/>
                        </a:spcBef>
                      </a:pPr>
                      <a:r>
                        <a:rPr lang="en-GB" sz="95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endParaRPr lang="en-ZA" sz="950" dirty="0">
                        <a:effectLst/>
                        <a:latin typeface="Tahoma" panose="020B0604030504040204" pitchFamily="34" charset="0"/>
                        <a:ea typeface="Times New Roman" panose="02020603050405020304" pitchFamily="18" charset="0"/>
                        <a:cs typeface="Times New Roman" panose="02020603050405020304" pitchFamily="18" charset="0"/>
                      </a:endParaRPr>
                    </a:p>
                    <a:p>
                      <a:pPr algn="just">
                        <a:lnSpc>
                          <a:spcPct val="150000"/>
                        </a:lnSpc>
                        <a:spcBef>
                          <a:spcPts val="300"/>
                        </a:spcBef>
                      </a:pPr>
                      <a:r>
                        <a:rPr lang="en-GB" sz="95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endParaRPr lang="en-ZA" sz="950" dirty="0">
                        <a:effectLst/>
                        <a:latin typeface="Tahoma" panose="020B0604030504040204" pitchFamily="34" charset="0"/>
                        <a:ea typeface="Times New Roman" panose="02020603050405020304" pitchFamily="18" charset="0"/>
                        <a:cs typeface="Times New Roman" panose="02020603050405020304" pitchFamily="18" charset="0"/>
                      </a:endParaRPr>
                    </a:p>
                    <a:p>
                      <a:pPr algn="just">
                        <a:lnSpc>
                          <a:spcPct val="150000"/>
                        </a:lnSpc>
                        <a:spcBef>
                          <a:spcPts val="300"/>
                        </a:spcBef>
                      </a:pPr>
                      <a:r>
                        <a:rPr lang="en-GB" sz="95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endParaRPr lang="en-ZA" sz="950" dirty="0">
                        <a:effectLst/>
                        <a:latin typeface="Tahoma" panose="020B0604030504040204" pitchFamily="34" charset="0"/>
                        <a:ea typeface="Times New Roman" panose="02020603050405020304" pitchFamily="18" charset="0"/>
                        <a:cs typeface="Times New Roman" panose="02020603050405020304" pitchFamily="18" charset="0"/>
                      </a:endParaRPr>
                    </a:p>
                    <a:p>
                      <a:pPr algn="just">
                        <a:lnSpc>
                          <a:spcPct val="150000"/>
                        </a:lnSpc>
                        <a:spcBef>
                          <a:spcPts val="300"/>
                        </a:spcBef>
                      </a:pPr>
                      <a:r>
                        <a:rPr lang="en-GB" sz="95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endParaRPr lang="en-ZA" sz="95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48378" marR="483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97294776"/>
                  </a:ext>
                </a:extLst>
              </a:tr>
              <a:tr h="1129269">
                <a:tc gridSpan="5">
                  <a:txBody>
                    <a:bodyPr/>
                    <a:lstStyle/>
                    <a:p>
                      <a:pPr algn="just">
                        <a:lnSpc>
                          <a:spcPct val="150000"/>
                        </a:lnSpc>
                        <a:spcBef>
                          <a:spcPts val="300"/>
                        </a:spcBef>
                      </a:pPr>
                      <a:r>
                        <a:rPr lang="en-GB" sz="950" dirty="0">
                          <a:solidFill>
                            <a:srgbClr val="000000"/>
                          </a:solidFill>
                          <a:effectLst/>
                          <a:highlight>
                            <a:srgbClr val="D9D9D9"/>
                          </a:highlight>
                          <a:latin typeface="Tahoma" panose="020B0604030504040204" pitchFamily="34" charset="0"/>
                          <a:ea typeface="Times New Roman" panose="02020603050405020304" pitchFamily="18" charset="0"/>
                          <a:cs typeface="Tahoma" panose="020B0604030504040204" pitchFamily="34" charset="0"/>
                        </a:rPr>
                        <a:t> </a:t>
                      </a:r>
                      <a:endParaRPr lang="en-ZA" sz="950" dirty="0">
                        <a:effectLst/>
                        <a:highlight>
                          <a:srgbClr val="D9D9D9"/>
                        </a:highlight>
                        <a:latin typeface="Tahoma" panose="020B0604030504040204" pitchFamily="34" charset="0"/>
                        <a:ea typeface="Times New Roman" panose="02020603050405020304" pitchFamily="18" charset="0"/>
                        <a:cs typeface="Times New Roman" panose="02020603050405020304" pitchFamily="18" charset="0"/>
                      </a:endParaRPr>
                    </a:p>
                    <a:p>
                      <a:pPr algn="just">
                        <a:lnSpc>
                          <a:spcPct val="150000"/>
                        </a:lnSpc>
                        <a:spcBef>
                          <a:spcPts val="300"/>
                        </a:spcBef>
                      </a:pPr>
                      <a:r>
                        <a:rPr lang="en-GB" sz="950" dirty="0">
                          <a:solidFill>
                            <a:srgbClr val="000000"/>
                          </a:solidFill>
                          <a:effectLst/>
                          <a:highlight>
                            <a:srgbClr val="D9D9D9"/>
                          </a:highlight>
                          <a:latin typeface="Tahoma" panose="020B0604030504040204" pitchFamily="34" charset="0"/>
                          <a:ea typeface="Times New Roman" panose="02020603050405020304" pitchFamily="18" charset="0"/>
                          <a:cs typeface="Tahoma" panose="020B0604030504040204" pitchFamily="34" charset="0"/>
                        </a:rPr>
                        <a:t> </a:t>
                      </a:r>
                      <a:endParaRPr lang="en-ZA" sz="950" dirty="0">
                        <a:effectLst/>
                        <a:highlight>
                          <a:srgbClr val="D9D9D9"/>
                        </a:highlight>
                        <a:latin typeface="Tahoma" panose="020B0604030504040204" pitchFamily="34" charset="0"/>
                        <a:ea typeface="Times New Roman" panose="02020603050405020304" pitchFamily="18" charset="0"/>
                        <a:cs typeface="Times New Roman" panose="02020603050405020304" pitchFamily="18" charset="0"/>
                      </a:endParaRPr>
                    </a:p>
                  </a:txBody>
                  <a:tcPr marL="48378" marR="48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189766044"/>
                  </a:ext>
                </a:extLst>
              </a:tr>
            </a:tbl>
          </a:graphicData>
        </a:graphic>
      </p:graphicFrame>
    </p:spTree>
    <p:extLst>
      <p:ext uri="{BB962C8B-B14F-4D97-AF65-F5344CB8AC3E}">
        <p14:creationId xmlns:p14="http://schemas.microsoft.com/office/powerpoint/2010/main" val="986572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EE0EF6-7735-DD9C-B09B-1A5ECF7D5ECC}"/>
              </a:ext>
            </a:extLst>
          </p:cNvPr>
          <p:cNvSpPr>
            <a:spLocks noGrp="1"/>
          </p:cNvSpPr>
          <p:nvPr>
            <p:ph type="body" sz="quarter" idx="16"/>
          </p:nvPr>
        </p:nvSpPr>
        <p:spPr>
          <a:xfrm>
            <a:off x="283475" y="845445"/>
            <a:ext cx="10079724" cy="5567293"/>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ZA" dirty="0"/>
          </a:p>
        </p:txBody>
      </p:sp>
      <p:sp>
        <p:nvSpPr>
          <p:cNvPr id="6" name="Title 5">
            <a:extLst>
              <a:ext uri="{FF2B5EF4-FFF2-40B4-BE49-F238E27FC236}">
                <a16:creationId xmlns:a16="http://schemas.microsoft.com/office/drawing/2014/main" id="{6E3A05C1-DECC-6D0A-F74F-A8E7865C7A64}"/>
              </a:ext>
            </a:extLst>
          </p:cNvPr>
          <p:cNvSpPr>
            <a:spLocks noGrp="1"/>
          </p:cNvSpPr>
          <p:nvPr>
            <p:ph type="title"/>
          </p:nvPr>
        </p:nvSpPr>
        <p:spPr>
          <a:xfrm>
            <a:off x="283474" y="249922"/>
            <a:ext cx="10079725" cy="461665"/>
          </a:xfrm>
        </p:spPr>
        <p:txBody>
          <a:bodyPr/>
          <a:lstStyle/>
          <a:p>
            <a:r>
              <a:rPr kumimoji="0" lang="en-US" sz="2400" b="1" i="0" u="none" strike="noStrike" kern="1200" cap="none" spc="0" normalizeH="0" baseline="0" noProof="0" dirty="0">
                <a:ln>
                  <a:noFill/>
                </a:ln>
                <a:solidFill>
                  <a:srgbClr val="000000"/>
                </a:solidFill>
                <a:effectLst/>
                <a:uLnTx/>
                <a:uFillTx/>
                <a:latin typeface="Apex New Bold" panose="02010600040501010103" pitchFamily="2" charset="77"/>
                <a:cs typeface="+mj-cs"/>
              </a:rPr>
              <a:t>PRICING SCHEDULE</a:t>
            </a:r>
            <a:endParaRPr lang="en-ZA" dirty="0"/>
          </a:p>
        </p:txBody>
      </p:sp>
      <p:graphicFrame>
        <p:nvGraphicFramePr>
          <p:cNvPr id="7" name="Table 6">
            <a:extLst>
              <a:ext uri="{FF2B5EF4-FFF2-40B4-BE49-F238E27FC236}">
                <a16:creationId xmlns:a16="http://schemas.microsoft.com/office/drawing/2014/main" id="{7725A903-336B-CCA2-D9E2-4EC5750AEAE9}"/>
              </a:ext>
            </a:extLst>
          </p:cNvPr>
          <p:cNvGraphicFramePr>
            <a:graphicFrameLocks noGrp="1"/>
          </p:cNvGraphicFramePr>
          <p:nvPr>
            <p:extLst>
              <p:ext uri="{D42A27DB-BD31-4B8C-83A1-F6EECF244321}">
                <p14:modId xmlns:p14="http://schemas.microsoft.com/office/powerpoint/2010/main" val="897733032"/>
              </p:ext>
            </p:extLst>
          </p:nvPr>
        </p:nvGraphicFramePr>
        <p:xfrm>
          <a:off x="441960" y="947603"/>
          <a:ext cx="9143997" cy="5362976"/>
        </p:xfrm>
        <a:graphic>
          <a:graphicData uri="http://schemas.openxmlformats.org/drawingml/2006/table">
            <a:tbl>
              <a:tblPr firstRow="1" firstCol="1" bandRow="1"/>
              <a:tblGrid>
                <a:gridCol w="1528151">
                  <a:extLst>
                    <a:ext uri="{9D8B030D-6E8A-4147-A177-3AD203B41FA5}">
                      <a16:colId xmlns:a16="http://schemas.microsoft.com/office/drawing/2014/main" val="2264022353"/>
                    </a:ext>
                  </a:extLst>
                </a:gridCol>
                <a:gridCol w="987374">
                  <a:extLst>
                    <a:ext uri="{9D8B030D-6E8A-4147-A177-3AD203B41FA5}">
                      <a16:colId xmlns:a16="http://schemas.microsoft.com/office/drawing/2014/main" val="3899308399"/>
                    </a:ext>
                  </a:extLst>
                </a:gridCol>
                <a:gridCol w="3278691">
                  <a:extLst>
                    <a:ext uri="{9D8B030D-6E8A-4147-A177-3AD203B41FA5}">
                      <a16:colId xmlns:a16="http://schemas.microsoft.com/office/drawing/2014/main" val="833258081"/>
                    </a:ext>
                  </a:extLst>
                </a:gridCol>
                <a:gridCol w="1183026">
                  <a:extLst>
                    <a:ext uri="{9D8B030D-6E8A-4147-A177-3AD203B41FA5}">
                      <a16:colId xmlns:a16="http://schemas.microsoft.com/office/drawing/2014/main" val="1190049643"/>
                    </a:ext>
                  </a:extLst>
                </a:gridCol>
                <a:gridCol w="929650">
                  <a:extLst>
                    <a:ext uri="{9D8B030D-6E8A-4147-A177-3AD203B41FA5}">
                      <a16:colId xmlns:a16="http://schemas.microsoft.com/office/drawing/2014/main" val="2051569731"/>
                    </a:ext>
                  </a:extLst>
                </a:gridCol>
                <a:gridCol w="1237105">
                  <a:extLst>
                    <a:ext uri="{9D8B030D-6E8A-4147-A177-3AD203B41FA5}">
                      <a16:colId xmlns:a16="http://schemas.microsoft.com/office/drawing/2014/main" val="432781664"/>
                    </a:ext>
                  </a:extLst>
                </a:gridCol>
              </a:tblGrid>
              <a:tr h="293481">
                <a:tc gridSpan="6">
                  <a:txBody>
                    <a:bodyPr/>
                    <a:lstStyle/>
                    <a:p>
                      <a:pPr algn="just">
                        <a:lnSpc>
                          <a:spcPct val="150000"/>
                        </a:lnSpc>
                        <a:spcBef>
                          <a:spcPts val="300"/>
                        </a:spcBef>
                      </a:pPr>
                      <a:r>
                        <a:rPr lang="en-GB" sz="950" b="1"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SECTION C- ONLINE SUPPORT LINCESES AND UPDATES </a:t>
                      </a:r>
                      <a:endParaRPr lang="en-ZA" sz="95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52826" marR="52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962997335"/>
                  </a:ext>
                </a:extLst>
              </a:tr>
              <a:tr h="453917">
                <a:tc>
                  <a:txBody>
                    <a:bodyPr/>
                    <a:lstStyle/>
                    <a:p>
                      <a:pPr algn="just">
                        <a:lnSpc>
                          <a:spcPct val="150000"/>
                        </a:lnSpc>
                        <a:spcBef>
                          <a:spcPts val="300"/>
                        </a:spcBef>
                      </a:pPr>
                      <a:r>
                        <a:rPr lang="en-GB" sz="950" b="1">
                          <a:solidFill>
                            <a:srgbClr val="000000"/>
                          </a:solidFill>
                          <a:effectLst/>
                          <a:latin typeface="Tahoma" panose="020B0604030504040204" pitchFamily="34" charset="0"/>
                          <a:ea typeface="Times New Roman" panose="02020603050405020304" pitchFamily="18" charset="0"/>
                          <a:cs typeface="Tahoma" panose="020B0604030504040204" pitchFamily="34" charset="0"/>
                        </a:rPr>
                        <a:t>Type</a:t>
                      </a:r>
                      <a:endParaRPr lang="en-ZA" sz="950">
                        <a:effectLst/>
                        <a:latin typeface="Tahoma" panose="020B0604030504040204" pitchFamily="34" charset="0"/>
                        <a:ea typeface="Times New Roman" panose="02020603050405020304" pitchFamily="18" charset="0"/>
                        <a:cs typeface="Times New Roman" panose="02020603050405020304" pitchFamily="18" charset="0"/>
                      </a:endParaRPr>
                    </a:p>
                  </a:txBody>
                  <a:tcPr marL="52826" marR="528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50000"/>
                        </a:lnSpc>
                        <a:spcBef>
                          <a:spcPts val="300"/>
                        </a:spcBef>
                      </a:pPr>
                      <a:r>
                        <a:rPr lang="en-GB" sz="950" b="1">
                          <a:solidFill>
                            <a:srgbClr val="000000"/>
                          </a:solidFill>
                          <a:effectLst/>
                          <a:latin typeface="Tahoma" panose="020B0604030504040204" pitchFamily="34" charset="0"/>
                          <a:ea typeface="Times New Roman" panose="02020603050405020304" pitchFamily="18" charset="0"/>
                          <a:cs typeface="Tahoma" panose="020B0604030504040204" pitchFamily="34" charset="0"/>
                        </a:rPr>
                        <a:t>Requirement</a:t>
                      </a:r>
                      <a:endParaRPr lang="en-ZA" sz="950">
                        <a:effectLst/>
                        <a:latin typeface="Tahoma" panose="020B0604030504040204" pitchFamily="34" charset="0"/>
                        <a:ea typeface="Times New Roman" panose="02020603050405020304" pitchFamily="18" charset="0"/>
                        <a:cs typeface="Times New Roman" panose="02020603050405020304" pitchFamily="18" charset="0"/>
                      </a:endParaRPr>
                    </a:p>
                  </a:txBody>
                  <a:tcPr marL="52826" marR="528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pPr>
                      <a:r>
                        <a:rPr lang="en-GB" sz="950" b="1"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Description</a:t>
                      </a:r>
                      <a:endParaRPr lang="en-ZA" sz="95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52826" marR="52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pPr>
                      <a:r>
                        <a:rPr lang="en-GB" sz="950" b="1">
                          <a:solidFill>
                            <a:srgbClr val="000000"/>
                          </a:solidFill>
                          <a:effectLst/>
                          <a:latin typeface="Tahoma" panose="020B0604030504040204" pitchFamily="34" charset="0"/>
                          <a:ea typeface="Times New Roman" panose="02020603050405020304" pitchFamily="18" charset="0"/>
                          <a:cs typeface="Tahoma" panose="020B0604030504040204" pitchFamily="34" charset="0"/>
                        </a:rPr>
                        <a:t>Quantity </a:t>
                      </a:r>
                      <a:endParaRPr lang="en-ZA" sz="950">
                        <a:effectLst/>
                        <a:latin typeface="Tahoma" panose="020B0604030504040204" pitchFamily="34" charset="0"/>
                        <a:ea typeface="Times New Roman" panose="02020603050405020304" pitchFamily="18" charset="0"/>
                        <a:cs typeface="Times New Roman" panose="02020603050405020304" pitchFamily="18" charset="0"/>
                      </a:endParaRPr>
                    </a:p>
                  </a:txBody>
                  <a:tcPr marL="52826" marR="528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pPr>
                      <a:r>
                        <a:rPr lang="en-GB" sz="950" b="1">
                          <a:solidFill>
                            <a:srgbClr val="000000"/>
                          </a:solidFill>
                          <a:effectLst/>
                          <a:latin typeface="Tahoma" panose="020B0604030504040204" pitchFamily="34" charset="0"/>
                          <a:ea typeface="Times New Roman" panose="02020603050405020304" pitchFamily="18" charset="0"/>
                          <a:cs typeface="Tahoma" panose="020B0604030504040204" pitchFamily="34" charset="0"/>
                        </a:rPr>
                        <a:t>Unit Price  (Excl VAT) (ZAR)</a:t>
                      </a:r>
                      <a:endParaRPr lang="en-ZA" sz="950">
                        <a:effectLst/>
                        <a:latin typeface="Tahoma" panose="020B0604030504040204" pitchFamily="34" charset="0"/>
                        <a:ea typeface="Times New Roman" panose="02020603050405020304" pitchFamily="18" charset="0"/>
                        <a:cs typeface="Times New Roman" panose="02020603050405020304" pitchFamily="18" charset="0"/>
                      </a:endParaRPr>
                    </a:p>
                  </a:txBody>
                  <a:tcPr marL="52826" marR="52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50000"/>
                        </a:lnSpc>
                        <a:spcBef>
                          <a:spcPts val="300"/>
                        </a:spcBef>
                      </a:pPr>
                      <a:r>
                        <a:rPr lang="en-GB" sz="950" b="1"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Total Price (</a:t>
                      </a:r>
                      <a:r>
                        <a:rPr lang="en-GB" sz="950" b="1" dirty="0" err="1">
                          <a:solidFill>
                            <a:srgbClr val="000000"/>
                          </a:solidFill>
                          <a:effectLst/>
                          <a:latin typeface="Tahoma" panose="020B0604030504040204" pitchFamily="34" charset="0"/>
                          <a:ea typeface="Times New Roman" panose="02020603050405020304" pitchFamily="18" charset="0"/>
                          <a:cs typeface="Tahoma" panose="020B0604030504040204" pitchFamily="34" charset="0"/>
                        </a:rPr>
                        <a:t>Excl</a:t>
                      </a:r>
                      <a:r>
                        <a:rPr lang="en-GB" sz="950" b="1"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(VAT) (ZAR)</a:t>
                      </a:r>
                      <a:endParaRPr lang="en-ZA" sz="95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52826" marR="528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26370888"/>
                  </a:ext>
                </a:extLst>
              </a:tr>
              <a:tr h="244078">
                <a:tc>
                  <a:txBody>
                    <a:bodyPr/>
                    <a:lstStyle/>
                    <a:p>
                      <a:pPr algn="just">
                        <a:lnSpc>
                          <a:spcPct val="150000"/>
                        </a:lnSpc>
                        <a:spcBef>
                          <a:spcPts val="300"/>
                        </a:spcBef>
                      </a:pPr>
                      <a:r>
                        <a:rPr lang="en-GB" sz="95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Software</a:t>
                      </a:r>
                      <a:endParaRPr lang="en-ZA" sz="950">
                        <a:effectLst/>
                        <a:latin typeface="Tahoma" panose="020B0604030504040204" pitchFamily="34" charset="0"/>
                        <a:ea typeface="Times New Roman" panose="02020603050405020304" pitchFamily="18" charset="0"/>
                        <a:cs typeface="Times New Roman" panose="02020603050405020304" pitchFamily="18" charset="0"/>
                      </a:endParaRPr>
                    </a:p>
                  </a:txBody>
                  <a:tcPr marL="52826" marR="52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pPr>
                      <a:r>
                        <a:rPr lang="en-GB" sz="95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Mandatory </a:t>
                      </a:r>
                      <a:endParaRPr lang="en-ZA" sz="950">
                        <a:effectLst/>
                        <a:latin typeface="Tahoma" panose="020B0604030504040204" pitchFamily="34" charset="0"/>
                        <a:ea typeface="Times New Roman" panose="02020603050405020304" pitchFamily="18" charset="0"/>
                        <a:cs typeface="Times New Roman" panose="02020603050405020304" pitchFamily="18" charset="0"/>
                      </a:endParaRPr>
                    </a:p>
                  </a:txBody>
                  <a:tcPr marL="52826" marR="52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pPr>
                      <a:r>
                        <a:rPr lang="en-GB" sz="95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Onsite Support for the first 12 months </a:t>
                      </a:r>
                      <a:endParaRPr lang="en-ZA" sz="950">
                        <a:effectLst/>
                        <a:latin typeface="Tahoma" panose="020B0604030504040204" pitchFamily="34" charset="0"/>
                        <a:ea typeface="Times New Roman" panose="02020603050405020304" pitchFamily="18" charset="0"/>
                        <a:cs typeface="Times New Roman" panose="02020603050405020304" pitchFamily="18" charset="0"/>
                      </a:endParaRPr>
                    </a:p>
                  </a:txBody>
                  <a:tcPr marL="52826" marR="528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300"/>
                        </a:spcBef>
                      </a:pPr>
                      <a:r>
                        <a:rPr lang="en-GB" sz="95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1</a:t>
                      </a:r>
                      <a:endParaRPr lang="en-ZA" sz="950">
                        <a:effectLst/>
                        <a:latin typeface="Tahoma" panose="020B0604030504040204" pitchFamily="34" charset="0"/>
                        <a:ea typeface="Times New Roman" panose="02020603050405020304" pitchFamily="18" charset="0"/>
                        <a:cs typeface="Times New Roman" panose="02020603050405020304" pitchFamily="18" charset="0"/>
                      </a:endParaRPr>
                    </a:p>
                  </a:txBody>
                  <a:tcPr marL="52826" marR="52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pPr>
                      <a:r>
                        <a:rPr lang="en-GB" sz="95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endParaRPr lang="en-ZA" sz="950">
                        <a:effectLst/>
                        <a:latin typeface="Tahoma" panose="020B0604030504040204" pitchFamily="34" charset="0"/>
                        <a:ea typeface="Times New Roman" panose="02020603050405020304" pitchFamily="18" charset="0"/>
                        <a:cs typeface="Times New Roman" panose="02020603050405020304" pitchFamily="18" charset="0"/>
                      </a:endParaRPr>
                    </a:p>
                  </a:txBody>
                  <a:tcPr marL="52826" marR="528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pPr>
                      <a:r>
                        <a:rPr lang="en-GB" sz="95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endParaRPr lang="en-ZA" sz="95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52826" marR="528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39869099"/>
                  </a:ext>
                </a:extLst>
              </a:tr>
              <a:tr h="205925">
                <a:tc>
                  <a:txBody>
                    <a:bodyPr/>
                    <a:lstStyle/>
                    <a:p>
                      <a:pPr algn="just">
                        <a:lnSpc>
                          <a:spcPct val="150000"/>
                        </a:lnSpc>
                        <a:spcBef>
                          <a:spcPts val="300"/>
                        </a:spcBef>
                      </a:pPr>
                      <a:r>
                        <a:rPr lang="en-GB" sz="95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Software</a:t>
                      </a:r>
                      <a:endParaRPr lang="en-ZA" sz="950">
                        <a:effectLst/>
                        <a:latin typeface="Tahoma" panose="020B0604030504040204" pitchFamily="34" charset="0"/>
                        <a:ea typeface="Times New Roman" panose="02020603050405020304" pitchFamily="18" charset="0"/>
                        <a:cs typeface="Times New Roman" panose="02020603050405020304" pitchFamily="18" charset="0"/>
                      </a:endParaRPr>
                    </a:p>
                  </a:txBody>
                  <a:tcPr marL="52826" marR="52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pPr>
                      <a:r>
                        <a:rPr lang="en-GB" sz="95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Mandatory </a:t>
                      </a:r>
                      <a:endParaRPr lang="en-ZA" sz="950">
                        <a:effectLst/>
                        <a:latin typeface="Tahoma" panose="020B0604030504040204" pitchFamily="34" charset="0"/>
                        <a:ea typeface="Times New Roman" panose="02020603050405020304" pitchFamily="18" charset="0"/>
                        <a:cs typeface="Times New Roman" panose="02020603050405020304" pitchFamily="18" charset="0"/>
                      </a:endParaRPr>
                    </a:p>
                  </a:txBody>
                  <a:tcPr marL="52826" marR="52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pPr>
                      <a:r>
                        <a:rPr lang="en-GB" sz="95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Online support Year 2</a:t>
                      </a:r>
                      <a:endParaRPr lang="en-ZA" sz="950">
                        <a:effectLst/>
                        <a:latin typeface="Tahoma" panose="020B0604030504040204" pitchFamily="34" charset="0"/>
                        <a:ea typeface="Times New Roman" panose="02020603050405020304" pitchFamily="18" charset="0"/>
                        <a:cs typeface="Times New Roman" panose="02020603050405020304" pitchFamily="18" charset="0"/>
                      </a:endParaRPr>
                    </a:p>
                  </a:txBody>
                  <a:tcPr marL="52826" marR="528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300"/>
                        </a:spcBef>
                      </a:pPr>
                      <a:r>
                        <a:rPr lang="en-GB" sz="95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1</a:t>
                      </a:r>
                      <a:endParaRPr lang="en-ZA" sz="950">
                        <a:effectLst/>
                        <a:latin typeface="Tahoma" panose="020B0604030504040204" pitchFamily="34" charset="0"/>
                        <a:ea typeface="Times New Roman" panose="02020603050405020304" pitchFamily="18" charset="0"/>
                        <a:cs typeface="Times New Roman" panose="02020603050405020304" pitchFamily="18" charset="0"/>
                      </a:endParaRPr>
                    </a:p>
                  </a:txBody>
                  <a:tcPr marL="52826" marR="52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pPr>
                      <a:r>
                        <a:rPr lang="en-GB" sz="95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endParaRPr lang="en-ZA" sz="950">
                        <a:effectLst/>
                        <a:latin typeface="Tahoma" panose="020B0604030504040204" pitchFamily="34" charset="0"/>
                        <a:ea typeface="Times New Roman" panose="02020603050405020304" pitchFamily="18" charset="0"/>
                        <a:cs typeface="Times New Roman" panose="02020603050405020304" pitchFamily="18" charset="0"/>
                      </a:endParaRPr>
                    </a:p>
                  </a:txBody>
                  <a:tcPr marL="52826" marR="528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pPr>
                      <a:r>
                        <a:rPr lang="en-GB" sz="95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endParaRPr lang="en-ZA" sz="95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52826" marR="528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0174608"/>
                  </a:ext>
                </a:extLst>
              </a:tr>
              <a:tr h="202012">
                <a:tc>
                  <a:txBody>
                    <a:bodyPr/>
                    <a:lstStyle/>
                    <a:p>
                      <a:pPr algn="just">
                        <a:lnSpc>
                          <a:spcPct val="150000"/>
                        </a:lnSpc>
                        <a:spcBef>
                          <a:spcPts val="300"/>
                        </a:spcBef>
                      </a:pPr>
                      <a:r>
                        <a:rPr lang="en-GB" sz="95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Software</a:t>
                      </a:r>
                      <a:endParaRPr lang="en-ZA" sz="950">
                        <a:effectLst/>
                        <a:latin typeface="Tahoma" panose="020B0604030504040204" pitchFamily="34" charset="0"/>
                        <a:ea typeface="Times New Roman" panose="02020603050405020304" pitchFamily="18" charset="0"/>
                        <a:cs typeface="Times New Roman" panose="02020603050405020304" pitchFamily="18" charset="0"/>
                      </a:endParaRPr>
                    </a:p>
                  </a:txBody>
                  <a:tcPr marL="52826" marR="52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pPr>
                      <a:r>
                        <a:rPr lang="en-GB" sz="95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Mandatory </a:t>
                      </a:r>
                      <a:endParaRPr lang="en-ZA" sz="950">
                        <a:effectLst/>
                        <a:latin typeface="Tahoma" panose="020B0604030504040204" pitchFamily="34" charset="0"/>
                        <a:ea typeface="Times New Roman" panose="02020603050405020304" pitchFamily="18" charset="0"/>
                        <a:cs typeface="Times New Roman" panose="02020603050405020304" pitchFamily="18" charset="0"/>
                      </a:endParaRPr>
                    </a:p>
                  </a:txBody>
                  <a:tcPr marL="52826" marR="52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pPr>
                      <a:r>
                        <a:rPr lang="en-GB" sz="95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Online support Year 3</a:t>
                      </a:r>
                      <a:endParaRPr lang="en-ZA" sz="950">
                        <a:effectLst/>
                        <a:latin typeface="Tahoma" panose="020B0604030504040204" pitchFamily="34" charset="0"/>
                        <a:ea typeface="Times New Roman" panose="02020603050405020304" pitchFamily="18" charset="0"/>
                        <a:cs typeface="Times New Roman" panose="02020603050405020304" pitchFamily="18" charset="0"/>
                      </a:endParaRPr>
                    </a:p>
                  </a:txBody>
                  <a:tcPr marL="52826" marR="528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300"/>
                        </a:spcBef>
                      </a:pPr>
                      <a:r>
                        <a:rPr lang="en-GB" sz="95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1</a:t>
                      </a:r>
                      <a:endParaRPr lang="en-ZA" sz="950">
                        <a:effectLst/>
                        <a:latin typeface="Tahoma" panose="020B0604030504040204" pitchFamily="34" charset="0"/>
                        <a:ea typeface="Times New Roman" panose="02020603050405020304" pitchFamily="18" charset="0"/>
                        <a:cs typeface="Times New Roman" panose="02020603050405020304" pitchFamily="18" charset="0"/>
                      </a:endParaRPr>
                    </a:p>
                  </a:txBody>
                  <a:tcPr marL="52826" marR="52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pPr>
                      <a:r>
                        <a:rPr lang="en-GB" sz="95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endParaRPr lang="en-ZA" sz="950">
                        <a:effectLst/>
                        <a:latin typeface="Tahoma" panose="020B0604030504040204" pitchFamily="34" charset="0"/>
                        <a:ea typeface="Times New Roman" panose="02020603050405020304" pitchFamily="18" charset="0"/>
                        <a:cs typeface="Times New Roman" panose="02020603050405020304" pitchFamily="18" charset="0"/>
                      </a:endParaRPr>
                    </a:p>
                  </a:txBody>
                  <a:tcPr marL="52826" marR="528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pPr>
                      <a:r>
                        <a:rPr lang="en-GB" sz="95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endParaRPr lang="en-ZA" sz="95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52826" marR="528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60803618"/>
                  </a:ext>
                </a:extLst>
              </a:tr>
              <a:tr h="204458">
                <a:tc>
                  <a:txBody>
                    <a:bodyPr/>
                    <a:lstStyle/>
                    <a:p>
                      <a:pPr algn="just">
                        <a:lnSpc>
                          <a:spcPct val="150000"/>
                        </a:lnSpc>
                        <a:spcBef>
                          <a:spcPts val="300"/>
                        </a:spcBef>
                      </a:pPr>
                      <a:r>
                        <a:rPr lang="en-GB" sz="95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Software</a:t>
                      </a:r>
                      <a:endParaRPr lang="en-ZA" sz="950">
                        <a:effectLst/>
                        <a:latin typeface="Tahoma" panose="020B0604030504040204" pitchFamily="34" charset="0"/>
                        <a:ea typeface="Times New Roman" panose="02020603050405020304" pitchFamily="18" charset="0"/>
                        <a:cs typeface="Times New Roman" panose="02020603050405020304" pitchFamily="18" charset="0"/>
                      </a:endParaRPr>
                    </a:p>
                  </a:txBody>
                  <a:tcPr marL="52826" marR="52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pPr>
                      <a:r>
                        <a:rPr lang="en-GB" sz="95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Mandatory </a:t>
                      </a:r>
                      <a:endParaRPr lang="en-ZA" sz="950">
                        <a:effectLst/>
                        <a:latin typeface="Tahoma" panose="020B0604030504040204" pitchFamily="34" charset="0"/>
                        <a:ea typeface="Times New Roman" panose="02020603050405020304" pitchFamily="18" charset="0"/>
                        <a:cs typeface="Times New Roman" panose="02020603050405020304" pitchFamily="18" charset="0"/>
                      </a:endParaRPr>
                    </a:p>
                  </a:txBody>
                  <a:tcPr marL="52826" marR="52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pPr>
                      <a:r>
                        <a:rPr lang="en-GB" sz="95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Online support Year 4 </a:t>
                      </a:r>
                      <a:endParaRPr lang="en-ZA" sz="950">
                        <a:effectLst/>
                        <a:latin typeface="Tahoma" panose="020B0604030504040204" pitchFamily="34" charset="0"/>
                        <a:ea typeface="Times New Roman" panose="02020603050405020304" pitchFamily="18" charset="0"/>
                        <a:cs typeface="Times New Roman" panose="02020603050405020304" pitchFamily="18" charset="0"/>
                      </a:endParaRPr>
                    </a:p>
                  </a:txBody>
                  <a:tcPr marL="52826" marR="528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300"/>
                        </a:spcBef>
                      </a:pPr>
                      <a:r>
                        <a:rPr lang="en-GB" sz="95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1</a:t>
                      </a:r>
                      <a:endParaRPr lang="en-ZA" sz="950">
                        <a:effectLst/>
                        <a:latin typeface="Tahoma" panose="020B0604030504040204" pitchFamily="34" charset="0"/>
                        <a:ea typeface="Times New Roman" panose="02020603050405020304" pitchFamily="18" charset="0"/>
                        <a:cs typeface="Times New Roman" panose="02020603050405020304" pitchFamily="18" charset="0"/>
                      </a:endParaRPr>
                    </a:p>
                  </a:txBody>
                  <a:tcPr marL="52826" marR="52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pPr>
                      <a:r>
                        <a:rPr lang="en-GB" sz="95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endParaRPr lang="en-ZA" sz="950">
                        <a:effectLst/>
                        <a:latin typeface="Tahoma" panose="020B0604030504040204" pitchFamily="34" charset="0"/>
                        <a:ea typeface="Times New Roman" panose="02020603050405020304" pitchFamily="18" charset="0"/>
                        <a:cs typeface="Times New Roman" panose="02020603050405020304" pitchFamily="18" charset="0"/>
                      </a:endParaRPr>
                    </a:p>
                  </a:txBody>
                  <a:tcPr marL="52826" marR="528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pPr>
                      <a:r>
                        <a:rPr lang="en-GB" sz="95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endParaRPr lang="en-ZA" sz="95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52826" marR="528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6779792"/>
                  </a:ext>
                </a:extLst>
              </a:tr>
              <a:tr h="293481">
                <a:tc>
                  <a:txBody>
                    <a:bodyPr/>
                    <a:lstStyle/>
                    <a:p>
                      <a:pPr algn="just">
                        <a:lnSpc>
                          <a:spcPct val="150000"/>
                        </a:lnSpc>
                        <a:spcBef>
                          <a:spcPts val="300"/>
                        </a:spcBef>
                      </a:pPr>
                      <a:r>
                        <a:rPr lang="en-GB" sz="95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Software</a:t>
                      </a:r>
                      <a:endParaRPr lang="en-ZA" sz="950">
                        <a:effectLst/>
                        <a:latin typeface="Tahoma" panose="020B0604030504040204" pitchFamily="34" charset="0"/>
                        <a:ea typeface="Times New Roman" panose="02020603050405020304" pitchFamily="18" charset="0"/>
                        <a:cs typeface="Times New Roman" panose="02020603050405020304" pitchFamily="18" charset="0"/>
                      </a:endParaRPr>
                    </a:p>
                  </a:txBody>
                  <a:tcPr marL="52826" marR="52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pPr>
                      <a:r>
                        <a:rPr lang="en-GB" sz="95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Mandatory </a:t>
                      </a:r>
                      <a:endParaRPr lang="en-ZA" sz="950">
                        <a:effectLst/>
                        <a:latin typeface="Tahoma" panose="020B0604030504040204" pitchFamily="34" charset="0"/>
                        <a:ea typeface="Times New Roman" panose="02020603050405020304" pitchFamily="18" charset="0"/>
                        <a:cs typeface="Times New Roman" panose="02020603050405020304" pitchFamily="18" charset="0"/>
                      </a:endParaRPr>
                    </a:p>
                  </a:txBody>
                  <a:tcPr marL="52826" marR="52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pPr>
                      <a:r>
                        <a:rPr lang="en-GB" sz="95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Online support Year 5</a:t>
                      </a:r>
                      <a:endParaRPr lang="en-ZA" sz="950">
                        <a:effectLst/>
                        <a:latin typeface="Tahoma" panose="020B0604030504040204" pitchFamily="34" charset="0"/>
                        <a:ea typeface="Times New Roman" panose="02020603050405020304" pitchFamily="18" charset="0"/>
                        <a:cs typeface="Times New Roman" panose="02020603050405020304" pitchFamily="18" charset="0"/>
                      </a:endParaRPr>
                    </a:p>
                  </a:txBody>
                  <a:tcPr marL="52826" marR="528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300"/>
                        </a:spcBef>
                      </a:pPr>
                      <a:r>
                        <a:rPr lang="en-GB" sz="95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1</a:t>
                      </a:r>
                      <a:endParaRPr lang="en-ZA" sz="950">
                        <a:effectLst/>
                        <a:latin typeface="Tahoma" panose="020B0604030504040204" pitchFamily="34" charset="0"/>
                        <a:ea typeface="Times New Roman" panose="02020603050405020304" pitchFamily="18" charset="0"/>
                        <a:cs typeface="Times New Roman" panose="02020603050405020304" pitchFamily="18" charset="0"/>
                      </a:endParaRPr>
                    </a:p>
                  </a:txBody>
                  <a:tcPr marL="52826" marR="52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pPr>
                      <a:r>
                        <a:rPr lang="en-GB" sz="95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endParaRPr lang="en-ZA" sz="950">
                        <a:effectLst/>
                        <a:latin typeface="Tahoma" panose="020B0604030504040204" pitchFamily="34" charset="0"/>
                        <a:ea typeface="Times New Roman" panose="02020603050405020304" pitchFamily="18" charset="0"/>
                        <a:cs typeface="Times New Roman" panose="02020603050405020304" pitchFamily="18" charset="0"/>
                      </a:endParaRPr>
                    </a:p>
                  </a:txBody>
                  <a:tcPr marL="52826" marR="528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pPr>
                      <a:r>
                        <a:rPr lang="en-GB" sz="95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endParaRPr lang="en-ZA" sz="95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52826" marR="528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59361439"/>
                  </a:ext>
                </a:extLst>
              </a:tr>
              <a:tr h="453917">
                <a:tc>
                  <a:txBody>
                    <a:bodyPr/>
                    <a:lstStyle/>
                    <a:p>
                      <a:pPr algn="just">
                        <a:lnSpc>
                          <a:spcPct val="150000"/>
                        </a:lnSpc>
                        <a:spcBef>
                          <a:spcPts val="300"/>
                        </a:spcBef>
                      </a:pPr>
                      <a:r>
                        <a:rPr lang="en-GB" sz="95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Licences and Updates </a:t>
                      </a:r>
                      <a:endParaRPr lang="en-ZA" sz="950">
                        <a:effectLst/>
                        <a:latin typeface="Tahoma" panose="020B0604030504040204" pitchFamily="34" charset="0"/>
                        <a:ea typeface="Times New Roman" panose="02020603050405020304" pitchFamily="18" charset="0"/>
                        <a:cs typeface="Times New Roman" panose="02020603050405020304" pitchFamily="18" charset="0"/>
                      </a:endParaRPr>
                    </a:p>
                  </a:txBody>
                  <a:tcPr marL="52826" marR="52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pPr>
                      <a:r>
                        <a:rPr lang="en-GB" sz="95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Mandatory </a:t>
                      </a:r>
                      <a:endParaRPr lang="en-ZA" sz="950">
                        <a:effectLst/>
                        <a:latin typeface="Tahoma" panose="020B0604030504040204" pitchFamily="34" charset="0"/>
                        <a:ea typeface="Times New Roman" panose="02020603050405020304" pitchFamily="18" charset="0"/>
                        <a:cs typeface="Times New Roman" panose="02020603050405020304" pitchFamily="18" charset="0"/>
                      </a:endParaRPr>
                    </a:p>
                  </a:txBody>
                  <a:tcPr marL="52826" marR="52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pPr>
                      <a:r>
                        <a:rPr lang="en-GB" sz="95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MPT1327, Open Channel radio, Microwave Planning module, Mission critical and Commercial, LTE,5G, IoT, DMR, P25 Wi-Fi planning module, and Maps Update Year 1</a:t>
                      </a:r>
                      <a:endParaRPr lang="en-ZA" sz="950">
                        <a:effectLst/>
                        <a:latin typeface="Tahoma" panose="020B0604030504040204" pitchFamily="34" charset="0"/>
                        <a:ea typeface="Times New Roman" panose="02020603050405020304" pitchFamily="18" charset="0"/>
                        <a:cs typeface="Times New Roman" panose="02020603050405020304" pitchFamily="18" charset="0"/>
                      </a:endParaRPr>
                    </a:p>
                  </a:txBody>
                  <a:tcPr marL="52826" marR="52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300"/>
                        </a:spcBef>
                      </a:pPr>
                      <a:r>
                        <a:rPr lang="en-GB" sz="95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1</a:t>
                      </a:r>
                      <a:endParaRPr lang="en-ZA" sz="950">
                        <a:effectLst/>
                        <a:latin typeface="Tahoma" panose="020B0604030504040204" pitchFamily="34" charset="0"/>
                        <a:ea typeface="Times New Roman" panose="02020603050405020304" pitchFamily="18" charset="0"/>
                        <a:cs typeface="Times New Roman" panose="02020603050405020304" pitchFamily="18" charset="0"/>
                      </a:endParaRPr>
                    </a:p>
                  </a:txBody>
                  <a:tcPr marL="52826" marR="52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pPr>
                      <a:r>
                        <a:rPr lang="en-GB" sz="95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endParaRPr lang="en-ZA" sz="950">
                        <a:effectLst/>
                        <a:latin typeface="Tahoma" panose="020B0604030504040204" pitchFamily="34" charset="0"/>
                        <a:ea typeface="Times New Roman" panose="02020603050405020304" pitchFamily="18" charset="0"/>
                        <a:cs typeface="Times New Roman" panose="02020603050405020304" pitchFamily="18" charset="0"/>
                      </a:endParaRPr>
                    </a:p>
                  </a:txBody>
                  <a:tcPr marL="52826" marR="528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pPr>
                      <a:r>
                        <a:rPr lang="en-GB" sz="95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endParaRPr lang="en-ZA" sz="95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52826" marR="528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34510506"/>
                  </a:ext>
                </a:extLst>
              </a:tr>
              <a:tr h="453917">
                <a:tc>
                  <a:txBody>
                    <a:bodyPr/>
                    <a:lstStyle/>
                    <a:p>
                      <a:pPr algn="just">
                        <a:lnSpc>
                          <a:spcPct val="150000"/>
                        </a:lnSpc>
                        <a:spcBef>
                          <a:spcPts val="300"/>
                        </a:spcBef>
                      </a:pPr>
                      <a:r>
                        <a:rPr lang="en-GB" sz="95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Licences and Updates </a:t>
                      </a:r>
                      <a:endParaRPr lang="en-ZA" sz="950">
                        <a:effectLst/>
                        <a:latin typeface="Tahoma" panose="020B0604030504040204" pitchFamily="34" charset="0"/>
                        <a:ea typeface="Times New Roman" panose="02020603050405020304" pitchFamily="18" charset="0"/>
                        <a:cs typeface="Times New Roman" panose="02020603050405020304" pitchFamily="18" charset="0"/>
                      </a:endParaRPr>
                    </a:p>
                  </a:txBody>
                  <a:tcPr marL="52826" marR="52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pPr>
                      <a:r>
                        <a:rPr lang="en-GB" sz="95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Mandatory </a:t>
                      </a:r>
                      <a:endParaRPr lang="en-ZA" sz="950">
                        <a:effectLst/>
                        <a:latin typeface="Tahoma" panose="020B0604030504040204" pitchFamily="34" charset="0"/>
                        <a:ea typeface="Times New Roman" panose="02020603050405020304" pitchFamily="18" charset="0"/>
                        <a:cs typeface="Times New Roman" panose="02020603050405020304" pitchFamily="18" charset="0"/>
                      </a:endParaRPr>
                    </a:p>
                  </a:txBody>
                  <a:tcPr marL="52826" marR="52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pPr>
                      <a:r>
                        <a:rPr lang="en-GB" sz="95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MPT1327, Open Channel radio, Microwave Planning module, Mission critical and Commercial, 5G, IoT, DMR, P25 Wi-Fi planning module, and Maps Update Year 2</a:t>
                      </a:r>
                      <a:endParaRPr lang="en-ZA" sz="95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52826" marR="52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300"/>
                        </a:spcBef>
                      </a:pPr>
                      <a:r>
                        <a:rPr lang="en-GB" sz="95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1</a:t>
                      </a:r>
                      <a:endParaRPr lang="en-ZA" sz="950">
                        <a:effectLst/>
                        <a:latin typeface="Tahoma" panose="020B0604030504040204" pitchFamily="34" charset="0"/>
                        <a:ea typeface="Times New Roman" panose="02020603050405020304" pitchFamily="18" charset="0"/>
                        <a:cs typeface="Times New Roman" panose="02020603050405020304" pitchFamily="18" charset="0"/>
                      </a:endParaRPr>
                    </a:p>
                  </a:txBody>
                  <a:tcPr marL="52826" marR="52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pPr>
                      <a:r>
                        <a:rPr lang="en-GB" sz="95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endParaRPr lang="en-ZA" sz="950">
                        <a:effectLst/>
                        <a:latin typeface="Tahoma" panose="020B0604030504040204" pitchFamily="34" charset="0"/>
                        <a:ea typeface="Times New Roman" panose="02020603050405020304" pitchFamily="18" charset="0"/>
                        <a:cs typeface="Times New Roman" panose="02020603050405020304" pitchFamily="18" charset="0"/>
                      </a:endParaRPr>
                    </a:p>
                  </a:txBody>
                  <a:tcPr marL="52826" marR="528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pPr>
                      <a:r>
                        <a:rPr lang="en-GB" sz="95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endParaRPr lang="en-ZA" sz="95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52826" marR="528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84869757"/>
                  </a:ext>
                </a:extLst>
              </a:tr>
              <a:tr h="453917">
                <a:tc>
                  <a:txBody>
                    <a:bodyPr/>
                    <a:lstStyle/>
                    <a:p>
                      <a:pPr algn="just">
                        <a:lnSpc>
                          <a:spcPct val="150000"/>
                        </a:lnSpc>
                        <a:spcBef>
                          <a:spcPts val="300"/>
                        </a:spcBef>
                      </a:pPr>
                      <a:r>
                        <a:rPr lang="en-GB" sz="95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Licences and Updates </a:t>
                      </a:r>
                      <a:endParaRPr lang="en-ZA" sz="950">
                        <a:effectLst/>
                        <a:latin typeface="Tahoma" panose="020B0604030504040204" pitchFamily="34" charset="0"/>
                        <a:ea typeface="Times New Roman" panose="02020603050405020304" pitchFamily="18" charset="0"/>
                        <a:cs typeface="Times New Roman" panose="02020603050405020304" pitchFamily="18" charset="0"/>
                      </a:endParaRPr>
                    </a:p>
                  </a:txBody>
                  <a:tcPr marL="52826" marR="52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pPr>
                      <a:r>
                        <a:rPr lang="en-GB" sz="95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Mandatory </a:t>
                      </a:r>
                      <a:endParaRPr lang="en-ZA" sz="950">
                        <a:effectLst/>
                        <a:latin typeface="Tahoma" panose="020B0604030504040204" pitchFamily="34" charset="0"/>
                        <a:ea typeface="Times New Roman" panose="02020603050405020304" pitchFamily="18" charset="0"/>
                        <a:cs typeface="Times New Roman" panose="02020603050405020304" pitchFamily="18" charset="0"/>
                      </a:endParaRPr>
                    </a:p>
                  </a:txBody>
                  <a:tcPr marL="52826" marR="52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pPr>
                      <a:r>
                        <a:rPr lang="en-GB" sz="95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MPT1327, Open Channel radio, Microwave Planning module, Mission critical and Commercial, LTE, 5G, IoT, DMR, P25 Wi-fi planning module, and Maps Update Year 3</a:t>
                      </a:r>
                      <a:endParaRPr lang="en-ZA" sz="950">
                        <a:effectLst/>
                        <a:latin typeface="Tahoma" panose="020B0604030504040204" pitchFamily="34" charset="0"/>
                        <a:ea typeface="Times New Roman" panose="02020603050405020304" pitchFamily="18" charset="0"/>
                        <a:cs typeface="Times New Roman" panose="02020603050405020304" pitchFamily="18" charset="0"/>
                      </a:endParaRPr>
                    </a:p>
                  </a:txBody>
                  <a:tcPr marL="52826" marR="52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300"/>
                        </a:spcBef>
                      </a:pPr>
                      <a:r>
                        <a:rPr lang="en-GB" sz="95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1</a:t>
                      </a:r>
                      <a:endParaRPr lang="en-ZA" sz="950">
                        <a:effectLst/>
                        <a:latin typeface="Tahoma" panose="020B0604030504040204" pitchFamily="34" charset="0"/>
                        <a:ea typeface="Times New Roman" panose="02020603050405020304" pitchFamily="18" charset="0"/>
                        <a:cs typeface="Times New Roman" panose="02020603050405020304" pitchFamily="18" charset="0"/>
                      </a:endParaRPr>
                    </a:p>
                  </a:txBody>
                  <a:tcPr marL="52826" marR="52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pPr>
                      <a:r>
                        <a:rPr lang="en-GB" sz="95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endParaRPr lang="en-ZA" sz="950">
                        <a:effectLst/>
                        <a:latin typeface="Tahoma" panose="020B0604030504040204" pitchFamily="34" charset="0"/>
                        <a:ea typeface="Times New Roman" panose="02020603050405020304" pitchFamily="18" charset="0"/>
                        <a:cs typeface="Times New Roman" panose="02020603050405020304" pitchFamily="18" charset="0"/>
                      </a:endParaRPr>
                    </a:p>
                  </a:txBody>
                  <a:tcPr marL="52826" marR="528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pPr>
                      <a:r>
                        <a:rPr lang="en-GB" sz="95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endParaRPr lang="en-ZA" sz="95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52826" marR="528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12933210"/>
                  </a:ext>
                </a:extLst>
              </a:tr>
              <a:tr h="453917">
                <a:tc>
                  <a:txBody>
                    <a:bodyPr/>
                    <a:lstStyle/>
                    <a:p>
                      <a:pPr algn="just">
                        <a:lnSpc>
                          <a:spcPct val="150000"/>
                        </a:lnSpc>
                        <a:spcBef>
                          <a:spcPts val="300"/>
                        </a:spcBef>
                      </a:pPr>
                      <a:r>
                        <a:rPr lang="en-GB" sz="95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Licences and Updates </a:t>
                      </a:r>
                      <a:endParaRPr lang="en-ZA" sz="950">
                        <a:effectLst/>
                        <a:latin typeface="Tahoma" panose="020B0604030504040204" pitchFamily="34" charset="0"/>
                        <a:ea typeface="Times New Roman" panose="02020603050405020304" pitchFamily="18" charset="0"/>
                        <a:cs typeface="Times New Roman" panose="02020603050405020304" pitchFamily="18" charset="0"/>
                      </a:endParaRPr>
                    </a:p>
                  </a:txBody>
                  <a:tcPr marL="52826" marR="52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pPr>
                      <a:r>
                        <a:rPr lang="en-GB" sz="95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Mandatory </a:t>
                      </a:r>
                      <a:endParaRPr lang="en-ZA" sz="950">
                        <a:effectLst/>
                        <a:latin typeface="Tahoma" panose="020B0604030504040204" pitchFamily="34" charset="0"/>
                        <a:ea typeface="Times New Roman" panose="02020603050405020304" pitchFamily="18" charset="0"/>
                        <a:cs typeface="Times New Roman" panose="02020603050405020304" pitchFamily="18" charset="0"/>
                      </a:endParaRPr>
                    </a:p>
                  </a:txBody>
                  <a:tcPr marL="52826" marR="52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pPr>
                      <a:r>
                        <a:rPr lang="en-GB" sz="95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MPT1327, Open Channel radio, Microwave Planning module, Mission critical and Commercial, LTE, 5G, IoT, DMR, P25 Wi-Fi planning module, and Maps Update Year 4</a:t>
                      </a:r>
                      <a:endParaRPr lang="en-ZA" sz="950">
                        <a:effectLst/>
                        <a:latin typeface="Tahoma" panose="020B0604030504040204" pitchFamily="34" charset="0"/>
                        <a:ea typeface="Times New Roman" panose="02020603050405020304" pitchFamily="18" charset="0"/>
                        <a:cs typeface="Times New Roman" panose="02020603050405020304" pitchFamily="18" charset="0"/>
                      </a:endParaRPr>
                    </a:p>
                  </a:txBody>
                  <a:tcPr marL="52826" marR="52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300"/>
                        </a:spcBef>
                      </a:pPr>
                      <a:r>
                        <a:rPr lang="en-GB" sz="95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1</a:t>
                      </a:r>
                      <a:endParaRPr lang="en-ZA" sz="950">
                        <a:effectLst/>
                        <a:latin typeface="Tahoma" panose="020B0604030504040204" pitchFamily="34" charset="0"/>
                        <a:ea typeface="Times New Roman" panose="02020603050405020304" pitchFamily="18" charset="0"/>
                        <a:cs typeface="Times New Roman" panose="02020603050405020304" pitchFamily="18" charset="0"/>
                      </a:endParaRPr>
                    </a:p>
                  </a:txBody>
                  <a:tcPr marL="52826" marR="52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pPr>
                      <a:r>
                        <a:rPr lang="en-GB" sz="95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endParaRPr lang="en-ZA" sz="950">
                        <a:effectLst/>
                        <a:latin typeface="Tahoma" panose="020B0604030504040204" pitchFamily="34" charset="0"/>
                        <a:ea typeface="Times New Roman" panose="02020603050405020304" pitchFamily="18" charset="0"/>
                        <a:cs typeface="Times New Roman" panose="02020603050405020304" pitchFamily="18" charset="0"/>
                      </a:endParaRPr>
                    </a:p>
                  </a:txBody>
                  <a:tcPr marL="52826" marR="528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pPr>
                      <a:r>
                        <a:rPr lang="en-GB" sz="95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endParaRPr lang="en-ZA" sz="95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52826" marR="528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75503876"/>
                  </a:ext>
                </a:extLst>
              </a:tr>
              <a:tr h="453917">
                <a:tc>
                  <a:txBody>
                    <a:bodyPr/>
                    <a:lstStyle/>
                    <a:p>
                      <a:pPr algn="just">
                        <a:lnSpc>
                          <a:spcPct val="150000"/>
                        </a:lnSpc>
                        <a:spcBef>
                          <a:spcPts val="300"/>
                        </a:spcBef>
                      </a:pPr>
                      <a:r>
                        <a:rPr lang="en-GB" sz="95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Licences and Updates </a:t>
                      </a:r>
                      <a:endParaRPr lang="en-ZA" sz="950">
                        <a:effectLst/>
                        <a:latin typeface="Tahoma" panose="020B0604030504040204" pitchFamily="34" charset="0"/>
                        <a:ea typeface="Times New Roman" panose="02020603050405020304" pitchFamily="18" charset="0"/>
                        <a:cs typeface="Times New Roman" panose="02020603050405020304" pitchFamily="18" charset="0"/>
                      </a:endParaRPr>
                    </a:p>
                  </a:txBody>
                  <a:tcPr marL="52826" marR="52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pPr>
                      <a:r>
                        <a:rPr lang="en-GB" sz="95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Mandatory </a:t>
                      </a:r>
                      <a:endParaRPr lang="en-ZA" sz="950">
                        <a:effectLst/>
                        <a:latin typeface="Tahoma" panose="020B0604030504040204" pitchFamily="34" charset="0"/>
                        <a:ea typeface="Times New Roman" panose="02020603050405020304" pitchFamily="18" charset="0"/>
                        <a:cs typeface="Times New Roman" panose="02020603050405020304" pitchFamily="18" charset="0"/>
                      </a:endParaRPr>
                    </a:p>
                  </a:txBody>
                  <a:tcPr marL="52826" marR="52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pPr>
                      <a:r>
                        <a:rPr lang="en-GB" sz="95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MPT1327, Open Channel radio, Microwave Planning module, Mission critical and Commercial LTE, 5G, IoT, DMR, P25 Wi-Fi planning module, and Maps Update Year 5</a:t>
                      </a:r>
                      <a:endParaRPr lang="en-ZA" sz="950">
                        <a:effectLst/>
                        <a:latin typeface="Tahoma" panose="020B0604030504040204" pitchFamily="34" charset="0"/>
                        <a:ea typeface="Times New Roman" panose="02020603050405020304" pitchFamily="18" charset="0"/>
                        <a:cs typeface="Times New Roman" panose="02020603050405020304" pitchFamily="18" charset="0"/>
                      </a:endParaRPr>
                    </a:p>
                  </a:txBody>
                  <a:tcPr marL="52826" marR="52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300"/>
                        </a:spcBef>
                      </a:pPr>
                      <a:r>
                        <a:rPr lang="en-GB" sz="95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1</a:t>
                      </a:r>
                      <a:endParaRPr lang="en-ZA" sz="950">
                        <a:effectLst/>
                        <a:latin typeface="Tahoma" panose="020B0604030504040204" pitchFamily="34" charset="0"/>
                        <a:ea typeface="Times New Roman" panose="02020603050405020304" pitchFamily="18" charset="0"/>
                        <a:cs typeface="Times New Roman" panose="02020603050405020304" pitchFamily="18" charset="0"/>
                      </a:endParaRPr>
                    </a:p>
                  </a:txBody>
                  <a:tcPr marL="52826" marR="52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pPr>
                      <a:r>
                        <a:rPr lang="en-GB" sz="95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endParaRPr lang="en-ZA" sz="950">
                        <a:effectLst/>
                        <a:latin typeface="Tahoma" panose="020B0604030504040204" pitchFamily="34" charset="0"/>
                        <a:ea typeface="Times New Roman" panose="02020603050405020304" pitchFamily="18" charset="0"/>
                        <a:cs typeface="Times New Roman" panose="02020603050405020304" pitchFamily="18" charset="0"/>
                      </a:endParaRPr>
                    </a:p>
                  </a:txBody>
                  <a:tcPr marL="52826" marR="528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pPr>
                      <a:r>
                        <a:rPr lang="en-GB" sz="95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endParaRPr lang="en-ZA" sz="95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52826" marR="528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61795251"/>
                  </a:ext>
                </a:extLst>
              </a:tr>
              <a:tr h="184404">
                <a:tc gridSpan="5">
                  <a:txBody>
                    <a:bodyPr/>
                    <a:lstStyle/>
                    <a:p>
                      <a:pPr algn="just">
                        <a:lnSpc>
                          <a:spcPct val="150000"/>
                        </a:lnSpc>
                        <a:spcBef>
                          <a:spcPts val="300"/>
                        </a:spcBef>
                      </a:pPr>
                      <a:r>
                        <a:rPr lang="en-GB" sz="950" b="1"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SECTION C- ONLINE SUPPORT LINCESES AND UPDATES- TOTAL EXCL VAT </a:t>
                      </a:r>
                      <a:endParaRPr lang="en-ZA" sz="95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52826" marR="528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just">
                        <a:lnSpc>
                          <a:spcPct val="150000"/>
                        </a:lnSpc>
                        <a:spcBef>
                          <a:spcPts val="300"/>
                        </a:spcBef>
                      </a:pPr>
                      <a:r>
                        <a:rPr lang="en-GB" sz="950" b="1"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endParaRPr lang="en-ZA" sz="95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52826" marR="528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16672015"/>
                  </a:ext>
                </a:extLst>
              </a:tr>
            </a:tbl>
          </a:graphicData>
        </a:graphic>
      </p:graphicFrame>
      <mc:AlternateContent xmlns:mc="http://schemas.openxmlformats.org/markup-compatibility/2006" xmlns:p14="http://schemas.microsoft.com/office/powerpoint/2010/main">
        <mc:Choice Requires="p14">
          <p:contentPart p14:bwMode="auto" r:id="rId2">
            <p14:nvContentPartPr>
              <p14:cNvPr id="8" name="Ink 7">
                <a:extLst>
                  <a:ext uri="{FF2B5EF4-FFF2-40B4-BE49-F238E27FC236}">
                    <a16:creationId xmlns:a16="http://schemas.microsoft.com/office/drawing/2014/main" id="{CE939E54-CC60-EAA3-2BF9-6AB76610C460}"/>
                  </a:ext>
                </a:extLst>
              </p14:cNvPr>
              <p14:cNvContentPartPr/>
              <p14:nvPr/>
            </p14:nvContentPartPr>
            <p14:xfrm>
              <a:off x="-1600440" y="6552480"/>
              <a:ext cx="360" cy="360"/>
            </p14:xfrm>
          </p:contentPart>
        </mc:Choice>
        <mc:Fallback xmlns="">
          <p:pic>
            <p:nvPicPr>
              <p:cNvPr id="8" name="Ink 7">
                <a:extLst>
                  <a:ext uri="{FF2B5EF4-FFF2-40B4-BE49-F238E27FC236}">
                    <a16:creationId xmlns:a16="http://schemas.microsoft.com/office/drawing/2014/main" id="{CE939E54-CC60-EAA3-2BF9-6AB76610C460}"/>
                  </a:ext>
                </a:extLst>
              </p:cNvPr>
              <p:cNvPicPr/>
              <p:nvPr/>
            </p:nvPicPr>
            <p:blipFill>
              <a:blip r:embed="rId3"/>
              <a:stretch>
                <a:fillRect/>
              </a:stretch>
            </p:blipFill>
            <p:spPr>
              <a:xfrm>
                <a:off x="-1606560" y="6546360"/>
                <a:ext cx="12600" cy="12600"/>
              </a:xfrm>
              <a:prstGeom prst="rect">
                <a:avLst/>
              </a:prstGeom>
            </p:spPr>
          </p:pic>
        </mc:Fallback>
      </mc:AlternateContent>
    </p:spTree>
    <p:extLst>
      <p:ext uri="{BB962C8B-B14F-4D97-AF65-F5344CB8AC3E}">
        <p14:creationId xmlns:p14="http://schemas.microsoft.com/office/powerpoint/2010/main" val="3830463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EB111B-A6B2-B88C-9D45-4E164B869EE8}"/>
              </a:ext>
            </a:extLst>
          </p:cNvPr>
          <p:cNvSpPr>
            <a:spLocks noGrp="1"/>
          </p:cNvSpPr>
          <p:nvPr>
            <p:ph type="body" sz="quarter" idx="16"/>
          </p:nvPr>
        </p:nvSpPr>
        <p:spPr>
          <a:xfrm>
            <a:off x="283475" y="845445"/>
            <a:ext cx="10079724" cy="5567293"/>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ZA" dirty="0"/>
          </a:p>
        </p:txBody>
      </p:sp>
      <p:sp>
        <p:nvSpPr>
          <p:cNvPr id="6" name="Title 5">
            <a:extLst>
              <a:ext uri="{FF2B5EF4-FFF2-40B4-BE49-F238E27FC236}">
                <a16:creationId xmlns:a16="http://schemas.microsoft.com/office/drawing/2014/main" id="{272B76BD-A823-9F81-09A5-DE8EAC1F0967}"/>
              </a:ext>
            </a:extLst>
          </p:cNvPr>
          <p:cNvSpPr>
            <a:spLocks noGrp="1"/>
          </p:cNvSpPr>
          <p:nvPr>
            <p:ph type="title"/>
          </p:nvPr>
        </p:nvSpPr>
        <p:spPr>
          <a:xfrm>
            <a:off x="283474" y="249922"/>
            <a:ext cx="10079725" cy="461665"/>
          </a:xfrm>
        </p:spPr>
        <p:txBody>
          <a:bodyPr/>
          <a:lstStyle/>
          <a:p>
            <a:r>
              <a:rPr kumimoji="0" lang="en-US" sz="2400" b="1" i="0" u="none" strike="noStrike" kern="1200" cap="none" spc="0" normalizeH="0" baseline="0" noProof="0" dirty="0">
                <a:ln>
                  <a:noFill/>
                </a:ln>
                <a:solidFill>
                  <a:srgbClr val="000000"/>
                </a:solidFill>
                <a:effectLst/>
                <a:uLnTx/>
                <a:uFillTx/>
                <a:latin typeface="Apex New Bold" panose="02010600040501010103" pitchFamily="2" charset="77"/>
                <a:cs typeface="+mj-cs"/>
              </a:rPr>
              <a:t>PRICING SCHEDULE</a:t>
            </a:r>
            <a:endParaRPr lang="en-ZA" dirty="0"/>
          </a:p>
        </p:txBody>
      </p:sp>
      <p:graphicFrame>
        <p:nvGraphicFramePr>
          <p:cNvPr id="7" name="Table 6">
            <a:extLst>
              <a:ext uri="{FF2B5EF4-FFF2-40B4-BE49-F238E27FC236}">
                <a16:creationId xmlns:a16="http://schemas.microsoft.com/office/drawing/2014/main" id="{19DE5A5A-A590-3445-FB98-C6FC62715967}"/>
              </a:ext>
            </a:extLst>
          </p:cNvPr>
          <p:cNvGraphicFramePr>
            <a:graphicFrameLocks noGrp="1"/>
          </p:cNvGraphicFramePr>
          <p:nvPr>
            <p:extLst>
              <p:ext uri="{D42A27DB-BD31-4B8C-83A1-F6EECF244321}">
                <p14:modId xmlns:p14="http://schemas.microsoft.com/office/powerpoint/2010/main" val="3650972657"/>
              </p:ext>
            </p:extLst>
          </p:nvPr>
        </p:nvGraphicFramePr>
        <p:xfrm>
          <a:off x="624840" y="1082834"/>
          <a:ext cx="9966960" cy="3885404"/>
        </p:xfrm>
        <a:graphic>
          <a:graphicData uri="http://schemas.openxmlformats.org/drawingml/2006/table">
            <a:tbl>
              <a:tblPr firstRow="1" firstCol="1" bandRow="1"/>
              <a:tblGrid>
                <a:gridCol w="4983480">
                  <a:extLst>
                    <a:ext uri="{9D8B030D-6E8A-4147-A177-3AD203B41FA5}">
                      <a16:colId xmlns:a16="http://schemas.microsoft.com/office/drawing/2014/main" val="657453286"/>
                    </a:ext>
                  </a:extLst>
                </a:gridCol>
                <a:gridCol w="4983480">
                  <a:extLst>
                    <a:ext uri="{9D8B030D-6E8A-4147-A177-3AD203B41FA5}">
                      <a16:colId xmlns:a16="http://schemas.microsoft.com/office/drawing/2014/main" val="2541015846"/>
                    </a:ext>
                  </a:extLst>
                </a:gridCol>
              </a:tblGrid>
              <a:tr h="467312">
                <a:tc>
                  <a:txBody>
                    <a:bodyPr/>
                    <a:lstStyle/>
                    <a:p>
                      <a:pPr algn="just">
                        <a:lnSpc>
                          <a:spcPct val="150000"/>
                        </a:lnSpc>
                        <a:spcBef>
                          <a:spcPts val="300"/>
                        </a:spcBef>
                      </a:pPr>
                      <a:r>
                        <a:rPr lang="en-GB" sz="1000" b="1">
                          <a:effectLst/>
                          <a:latin typeface="Tahoma" panose="020B0604030504040204" pitchFamily="34" charset="0"/>
                          <a:ea typeface="Times New Roman" panose="02020603050405020304" pitchFamily="18" charset="0"/>
                          <a:cs typeface="Tahoma" panose="020B0604030504040204" pitchFamily="34" charset="0"/>
                        </a:rPr>
                        <a:t>DESCRIPTION  </a:t>
                      </a:r>
                      <a:endParaRPr lang="en-ZA" sz="10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pPr>
                      <a:r>
                        <a:rPr lang="en-GB" sz="1000" b="1" dirty="0">
                          <a:effectLst/>
                          <a:latin typeface="Tahoma" panose="020B0604030504040204" pitchFamily="34" charset="0"/>
                          <a:ea typeface="Times New Roman" panose="02020603050405020304" pitchFamily="18" charset="0"/>
                          <a:cs typeface="Tahoma" panose="020B0604030504040204" pitchFamily="34" charset="0"/>
                        </a:rPr>
                        <a:t>TOTAL EXCL VAT AND INCL VAT</a:t>
                      </a:r>
                      <a:endParaRPr lang="en-ZA" sz="10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04602976"/>
                  </a:ext>
                </a:extLst>
              </a:tr>
              <a:tr h="1008078">
                <a:tc>
                  <a:txBody>
                    <a:bodyPr/>
                    <a:lstStyle/>
                    <a:p>
                      <a:pPr algn="l">
                        <a:lnSpc>
                          <a:spcPct val="150000"/>
                        </a:lnSpc>
                        <a:spcBef>
                          <a:spcPts val="300"/>
                        </a:spcBef>
                      </a:pPr>
                      <a:r>
                        <a:rPr lang="en-GB" sz="1000" b="1">
                          <a:effectLst/>
                          <a:latin typeface="Tahoma" panose="020B0604030504040204" pitchFamily="34" charset="0"/>
                          <a:ea typeface="Times New Roman" panose="02020603050405020304" pitchFamily="18" charset="0"/>
                          <a:cs typeface="Tahoma" panose="020B0604030504040204" pitchFamily="34" charset="0"/>
                        </a:rPr>
                        <a:t>SECTION A- SUPPLY, INSTALLATION, CONFIGURATION AND CALLIBRATION</a:t>
                      </a:r>
                      <a:endParaRPr lang="en-ZA" sz="10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pPr>
                      <a:r>
                        <a:rPr lang="en-GB" sz="1000" dirty="0">
                          <a:effectLst/>
                          <a:latin typeface="Tahoma" panose="020B0604030504040204" pitchFamily="34" charset="0"/>
                          <a:ea typeface="Times New Roman" panose="02020603050405020304" pitchFamily="18" charset="0"/>
                          <a:cs typeface="Tahoma" panose="020B0604030504040204" pitchFamily="34" charset="0"/>
                        </a:rPr>
                        <a:t> </a:t>
                      </a:r>
                      <a:endParaRPr lang="en-ZA" sz="10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10673666"/>
                  </a:ext>
                </a:extLst>
              </a:tr>
              <a:tr h="1008078">
                <a:tc>
                  <a:txBody>
                    <a:bodyPr/>
                    <a:lstStyle/>
                    <a:p>
                      <a:pPr algn="l">
                        <a:lnSpc>
                          <a:spcPct val="150000"/>
                        </a:lnSpc>
                        <a:spcBef>
                          <a:spcPts val="300"/>
                        </a:spcBef>
                      </a:pPr>
                      <a:r>
                        <a:rPr lang="en-GB" sz="1000" b="1">
                          <a:effectLst/>
                          <a:latin typeface="Tahoma" panose="020B0604030504040204" pitchFamily="34" charset="0"/>
                          <a:ea typeface="Times New Roman" panose="02020603050405020304" pitchFamily="18" charset="0"/>
                          <a:cs typeface="Tahoma" panose="020B0604030504040204" pitchFamily="34" charset="0"/>
                        </a:rPr>
                        <a:t>SECTION B- BUSINESS TRAVEL FOR SITE 1, SITE 2 AND SITE 3 (JOHANNESBURG, CAPETOWN &amp; DURBAN)</a:t>
                      </a:r>
                      <a:endParaRPr lang="en-ZA" sz="10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pPr>
                      <a:r>
                        <a:rPr lang="en-GB" sz="1000" dirty="0">
                          <a:effectLst/>
                          <a:latin typeface="Tahoma" panose="020B0604030504040204" pitchFamily="34" charset="0"/>
                          <a:ea typeface="Times New Roman" panose="02020603050405020304" pitchFamily="18" charset="0"/>
                          <a:cs typeface="Tahoma" panose="020B0604030504040204" pitchFamily="34" charset="0"/>
                        </a:rPr>
                        <a:t> </a:t>
                      </a:r>
                      <a:endParaRPr lang="en-ZA" sz="10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32725001"/>
                  </a:ext>
                </a:extLst>
              </a:tr>
              <a:tr h="467312">
                <a:tc>
                  <a:txBody>
                    <a:bodyPr/>
                    <a:lstStyle/>
                    <a:p>
                      <a:pPr algn="just">
                        <a:lnSpc>
                          <a:spcPct val="150000"/>
                        </a:lnSpc>
                        <a:spcBef>
                          <a:spcPts val="300"/>
                        </a:spcBef>
                      </a:pPr>
                      <a:r>
                        <a:rPr lang="en-GB" sz="1000" b="1">
                          <a:effectLst/>
                          <a:latin typeface="Tahoma" panose="020B0604030504040204" pitchFamily="34" charset="0"/>
                          <a:ea typeface="Times New Roman" panose="02020603050405020304" pitchFamily="18" charset="0"/>
                          <a:cs typeface="Tahoma" panose="020B0604030504040204" pitchFamily="34" charset="0"/>
                        </a:rPr>
                        <a:t>SECTION C- ONLINE SUPPORT LINCESES AND UPDATES</a:t>
                      </a:r>
                      <a:endParaRPr lang="en-ZA" sz="10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pPr>
                      <a:r>
                        <a:rPr lang="en-GB" sz="1000" dirty="0">
                          <a:effectLst/>
                          <a:latin typeface="Tahoma" panose="020B0604030504040204" pitchFamily="34" charset="0"/>
                          <a:ea typeface="Times New Roman" panose="02020603050405020304" pitchFamily="18" charset="0"/>
                          <a:cs typeface="Tahoma" panose="020B0604030504040204" pitchFamily="34" charset="0"/>
                        </a:rPr>
                        <a:t> </a:t>
                      </a:r>
                      <a:endParaRPr lang="en-ZA" sz="10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52433596"/>
                  </a:ext>
                </a:extLst>
              </a:tr>
              <a:tr h="467312">
                <a:tc>
                  <a:txBody>
                    <a:bodyPr/>
                    <a:lstStyle/>
                    <a:p>
                      <a:pPr algn="just">
                        <a:lnSpc>
                          <a:spcPct val="150000"/>
                        </a:lnSpc>
                        <a:spcBef>
                          <a:spcPts val="300"/>
                        </a:spcBef>
                      </a:pPr>
                      <a:r>
                        <a:rPr lang="en-GB" sz="1000" b="1">
                          <a:effectLst/>
                          <a:latin typeface="Tahoma" panose="020B0604030504040204" pitchFamily="34" charset="0"/>
                          <a:ea typeface="Times New Roman" panose="02020603050405020304" pitchFamily="18" charset="0"/>
                          <a:cs typeface="Tahoma" panose="020B0604030504040204" pitchFamily="34" charset="0"/>
                        </a:rPr>
                        <a:t>VAT </a:t>
                      </a:r>
                      <a:endParaRPr lang="en-ZA" sz="10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pPr>
                      <a:r>
                        <a:rPr lang="en-GB" sz="1000" dirty="0">
                          <a:effectLst/>
                          <a:latin typeface="Tahoma" panose="020B0604030504040204" pitchFamily="34" charset="0"/>
                          <a:ea typeface="Times New Roman" panose="02020603050405020304" pitchFamily="18" charset="0"/>
                          <a:cs typeface="Tahoma" panose="020B0604030504040204" pitchFamily="34" charset="0"/>
                        </a:rPr>
                        <a:t> </a:t>
                      </a:r>
                      <a:endParaRPr lang="en-ZA" sz="10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12343195"/>
                  </a:ext>
                </a:extLst>
              </a:tr>
              <a:tr h="467312">
                <a:tc>
                  <a:txBody>
                    <a:bodyPr/>
                    <a:lstStyle/>
                    <a:p>
                      <a:pPr algn="just">
                        <a:lnSpc>
                          <a:spcPct val="150000"/>
                        </a:lnSpc>
                        <a:spcBef>
                          <a:spcPts val="300"/>
                        </a:spcBef>
                      </a:pPr>
                      <a:r>
                        <a:rPr lang="en-GB" sz="1000" b="1" dirty="0">
                          <a:effectLst/>
                          <a:latin typeface="Tahoma" panose="020B0604030504040204" pitchFamily="34" charset="0"/>
                          <a:ea typeface="Times New Roman" panose="02020603050405020304" pitchFamily="18" charset="0"/>
                          <a:cs typeface="Tahoma" panose="020B0604030504040204" pitchFamily="34" charset="0"/>
                        </a:rPr>
                        <a:t>TOTAL INCL VAT (SECTION A, SECTION B AND SECTION C)</a:t>
                      </a:r>
                      <a:endParaRPr lang="en-ZA" sz="10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pPr>
                      <a:r>
                        <a:rPr lang="en-GB" sz="1000" dirty="0">
                          <a:effectLst/>
                          <a:latin typeface="Tahoma" panose="020B0604030504040204" pitchFamily="34" charset="0"/>
                          <a:ea typeface="Times New Roman" panose="02020603050405020304" pitchFamily="18" charset="0"/>
                          <a:cs typeface="Tahoma" panose="020B0604030504040204" pitchFamily="34" charset="0"/>
                        </a:rPr>
                        <a:t> </a:t>
                      </a:r>
                      <a:endParaRPr lang="en-ZA" sz="10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30240594"/>
                  </a:ext>
                </a:extLst>
              </a:tr>
            </a:tbl>
          </a:graphicData>
        </a:graphic>
      </p:graphicFrame>
    </p:spTree>
    <p:extLst>
      <p:ext uri="{BB962C8B-B14F-4D97-AF65-F5344CB8AC3E}">
        <p14:creationId xmlns:p14="http://schemas.microsoft.com/office/powerpoint/2010/main" val="3918038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0A0263A7-C2D0-8572-E914-238671BA0913}"/>
              </a:ext>
            </a:extLst>
          </p:cNvPr>
          <p:cNvSpPr>
            <a:spLocks noGrp="1"/>
          </p:cNvSpPr>
          <p:nvPr>
            <p:ph type="title"/>
          </p:nvPr>
        </p:nvSpPr>
        <p:spPr>
          <a:xfrm>
            <a:off x="283474" y="249922"/>
            <a:ext cx="10079725" cy="461665"/>
          </a:xfrm>
        </p:spPr>
        <p:txBody>
          <a:bodyPr/>
          <a:lstStyle/>
          <a:p>
            <a:r>
              <a:rPr lang="en-US"/>
              <a:t>ADDENDUM 01-COMMERCIAL </a:t>
            </a:r>
            <a:r>
              <a:rPr lang="en-US" dirty="0"/>
              <a:t>EVALUATION SPECIFIC GOALS</a:t>
            </a:r>
          </a:p>
        </p:txBody>
      </p:sp>
      <p:sp>
        <p:nvSpPr>
          <p:cNvPr id="4" name="TextBox 3">
            <a:extLst>
              <a:ext uri="{FF2B5EF4-FFF2-40B4-BE49-F238E27FC236}">
                <a16:creationId xmlns:a16="http://schemas.microsoft.com/office/drawing/2014/main" id="{3F69AA09-6AF2-4DD7-078D-AD0D0C76291E}"/>
              </a:ext>
            </a:extLst>
          </p:cNvPr>
          <p:cNvSpPr txBox="1"/>
          <p:nvPr/>
        </p:nvSpPr>
        <p:spPr>
          <a:xfrm>
            <a:off x="583323" y="1305342"/>
            <a:ext cx="11083159" cy="646331"/>
          </a:xfrm>
          <a:prstGeom prst="rect">
            <a:avLst/>
          </a:prstGeom>
          <a:noFill/>
        </p:spPr>
        <p:txBody>
          <a:bodyPr wrap="square">
            <a:spAutoFit/>
          </a:bodyPr>
          <a:lstStyle/>
          <a:p>
            <a:r>
              <a:rPr lang="en-US" dirty="0"/>
              <a:t>.</a:t>
            </a:r>
          </a:p>
          <a:p>
            <a:endParaRPr lang="en-US" dirty="0"/>
          </a:p>
        </p:txBody>
      </p:sp>
      <p:graphicFrame>
        <p:nvGraphicFramePr>
          <p:cNvPr id="7" name="Table 6">
            <a:extLst>
              <a:ext uri="{FF2B5EF4-FFF2-40B4-BE49-F238E27FC236}">
                <a16:creationId xmlns:a16="http://schemas.microsoft.com/office/drawing/2014/main" id="{59E19A3D-1672-84EE-9355-F050FA6E1B64}"/>
              </a:ext>
            </a:extLst>
          </p:cNvPr>
          <p:cNvGraphicFramePr>
            <a:graphicFrameLocks noGrp="1"/>
          </p:cNvGraphicFramePr>
          <p:nvPr>
            <p:extLst>
              <p:ext uri="{D42A27DB-BD31-4B8C-83A1-F6EECF244321}">
                <p14:modId xmlns:p14="http://schemas.microsoft.com/office/powerpoint/2010/main" val="3811914609"/>
              </p:ext>
            </p:extLst>
          </p:nvPr>
        </p:nvGraphicFramePr>
        <p:xfrm>
          <a:off x="583323" y="1783080"/>
          <a:ext cx="10648557" cy="4053840"/>
        </p:xfrm>
        <a:graphic>
          <a:graphicData uri="http://schemas.openxmlformats.org/drawingml/2006/table">
            <a:tbl>
              <a:tblPr firstRow="1" firstCol="1" bandRow="1"/>
              <a:tblGrid>
                <a:gridCol w="7338958">
                  <a:extLst>
                    <a:ext uri="{9D8B030D-6E8A-4147-A177-3AD203B41FA5}">
                      <a16:colId xmlns:a16="http://schemas.microsoft.com/office/drawing/2014/main" val="2381796152"/>
                    </a:ext>
                  </a:extLst>
                </a:gridCol>
                <a:gridCol w="3309599">
                  <a:extLst>
                    <a:ext uri="{9D8B030D-6E8A-4147-A177-3AD203B41FA5}">
                      <a16:colId xmlns:a16="http://schemas.microsoft.com/office/drawing/2014/main" val="3443240894"/>
                    </a:ext>
                  </a:extLst>
                </a:gridCol>
              </a:tblGrid>
              <a:tr h="450786">
                <a:tc>
                  <a:txBody>
                    <a:bodyPr/>
                    <a:lstStyle/>
                    <a:p>
                      <a:pPr algn="ctr">
                        <a:lnSpc>
                          <a:spcPct val="115000"/>
                        </a:lnSpc>
                        <a:spcBef>
                          <a:spcPts val="300"/>
                        </a:spcBef>
                        <a:spcAft>
                          <a:spcPts val="600"/>
                        </a:spcAft>
                        <a:buNone/>
                        <a:tabLst>
                          <a:tab pos="1828800" algn="l"/>
                          <a:tab pos="3657600" algn="l"/>
                          <a:tab pos="5029200" algn="l"/>
                        </a:tabLst>
                      </a:pPr>
                      <a:r>
                        <a:rPr lang="en-GB" sz="900" b="1">
                          <a:effectLst/>
                          <a:latin typeface="Tahoma" panose="020B0604030504040204" pitchFamily="34" charset="0"/>
                          <a:ea typeface="Times New Roman" panose="02020603050405020304" pitchFamily="18" charset="0"/>
                          <a:cs typeface="Tahoma" panose="020B0604030504040204" pitchFamily="34" charset="0"/>
                        </a:rPr>
                        <a:t> </a:t>
                      </a:r>
                      <a:endParaRPr lang="en-ZA"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a:lnSpc>
                          <a:spcPct val="115000"/>
                        </a:lnSpc>
                        <a:spcBef>
                          <a:spcPts val="300"/>
                        </a:spcBef>
                        <a:spcAft>
                          <a:spcPts val="600"/>
                        </a:spcAft>
                        <a:buNone/>
                        <a:tabLst>
                          <a:tab pos="1828800" algn="l"/>
                          <a:tab pos="3657600" algn="l"/>
                          <a:tab pos="5029200" algn="l"/>
                        </a:tabLst>
                      </a:pPr>
                      <a:r>
                        <a:rPr lang="en-GB" sz="900" b="1">
                          <a:solidFill>
                            <a:srgbClr val="FFFFFF"/>
                          </a:solidFill>
                          <a:effectLst/>
                          <a:latin typeface="Tahoma" panose="020B0604030504040204" pitchFamily="34" charset="0"/>
                          <a:ea typeface="Times New Roman" panose="02020603050405020304" pitchFamily="18" charset="0"/>
                          <a:cs typeface="Tahoma" panose="020B0604030504040204" pitchFamily="34" charset="0"/>
                        </a:rPr>
                        <a:t>POINTS</a:t>
                      </a:r>
                      <a:endParaRPr lang="en-ZA"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4080108693"/>
                  </a:ext>
                </a:extLst>
              </a:tr>
              <a:tr h="450786">
                <a:tc>
                  <a:txBody>
                    <a:bodyPr/>
                    <a:lstStyle/>
                    <a:p>
                      <a:pPr algn="just">
                        <a:lnSpc>
                          <a:spcPct val="115000"/>
                        </a:lnSpc>
                        <a:spcBef>
                          <a:spcPts val="300"/>
                        </a:spcBef>
                        <a:spcAft>
                          <a:spcPts val="600"/>
                        </a:spcAft>
                        <a:buNone/>
                        <a:tabLst>
                          <a:tab pos="1828800" algn="l"/>
                          <a:tab pos="3657600" algn="l"/>
                          <a:tab pos="5029200" algn="l"/>
                        </a:tabLst>
                      </a:pPr>
                      <a:r>
                        <a:rPr lang="en-GB" sz="900" b="1">
                          <a:effectLst/>
                          <a:latin typeface="Tahoma" panose="020B0604030504040204" pitchFamily="34" charset="0"/>
                          <a:ea typeface="Times New Roman" panose="02020603050405020304" pitchFamily="18" charset="0"/>
                          <a:cs typeface="Tahoma" panose="020B0604030504040204" pitchFamily="34" charset="0"/>
                        </a:rPr>
                        <a:t>PRICE</a:t>
                      </a:r>
                      <a:endParaRPr lang="en-ZA"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Bef>
                          <a:spcPts val="300"/>
                        </a:spcBef>
                        <a:spcAft>
                          <a:spcPts val="600"/>
                        </a:spcAft>
                        <a:buNone/>
                        <a:tabLst>
                          <a:tab pos="1828800" algn="l"/>
                          <a:tab pos="3657600" algn="l"/>
                          <a:tab pos="5029200" algn="l"/>
                        </a:tabLst>
                      </a:pPr>
                      <a:r>
                        <a:rPr lang="en-GB" sz="900" b="1">
                          <a:solidFill>
                            <a:srgbClr val="000000"/>
                          </a:solidFill>
                          <a:effectLst/>
                          <a:highlight>
                            <a:srgbClr val="FFFF00"/>
                          </a:highlight>
                          <a:latin typeface="Tahoma" panose="020B0604030504040204" pitchFamily="34" charset="0"/>
                          <a:ea typeface="Times New Roman" panose="02020603050405020304" pitchFamily="18" charset="0"/>
                          <a:cs typeface="Tahoma" panose="020B0604030504040204" pitchFamily="34" charset="0"/>
                        </a:rPr>
                        <a:t>80</a:t>
                      </a:r>
                      <a:endParaRPr lang="en-ZA"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610315753"/>
                  </a:ext>
                </a:extLst>
              </a:tr>
              <a:tr h="450786">
                <a:tc>
                  <a:txBody>
                    <a:bodyPr/>
                    <a:lstStyle/>
                    <a:p>
                      <a:pPr algn="just">
                        <a:lnSpc>
                          <a:spcPct val="115000"/>
                        </a:lnSpc>
                        <a:spcBef>
                          <a:spcPts val="300"/>
                        </a:spcBef>
                        <a:spcAft>
                          <a:spcPts val="600"/>
                        </a:spcAft>
                        <a:buNone/>
                        <a:tabLst>
                          <a:tab pos="1828800" algn="l"/>
                          <a:tab pos="3657600" algn="l"/>
                          <a:tab pos="5029200" algn="l"/>
                        </a:tabLst>
                      </a:pPr>
                      <a:r>
                        <a:rPr lang="en-GB" sz="900" b="1">
                          <a:effectLst/>
                          <a:latin typeface="Tahoma" panose="020B0604030504040204" pitchFamily="34" charset="0"/>
                          <a:ea typeface="Times New Roman" panose="02020603050405020304" pitchFamily="18" charset="0"/>
                          <a:cs typeface="Tahoma" panose="020B0604030504040204" pitchFamily="34" charset="0"/>
                        </a:rPr>
                        <a:t>B-BBEE STATUS LEVEL OF CONTRIBUTION</a:t>
                      </a:r>
                      <a:endParaRPr lang="en-ZA"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ctr">
                        <a:lnSpc>
                          <a:spcPct val="115000"/>
                        </a:lnSpc>
                        <a:spcBef>
                          <a:spcPts val="300"/>
                        </a:spcBef>
                        <a:spcAft>
                          <a:spcPts val="600"/>
                        </a:spcAft>
                        <a:buNone/>
                        <a:tabLst>
                          <a:tab pos="1828800" algn="l"/>
                          <a:tab pos="3657600" algn="l"/>
                          <a:tab pos="5029200" algn="l"/>
                        </a:tabLst>
                      </a:pPr>
                      <a:r>
                        <a:rPr lang="en-GB" sz="900" b="1">
                          <a:effectLst/>
                          <a:latin typeface="Tahoma" panose="020B0604030504040204" pitchFamily="34" charset="0"/>
                          <a:ea typeface="Times New Roman" panose="02020603050405020304" pitchFamily="18" charset="0"/>
                          <a:cs typeface="Tahoma" panose="020B0604030504040204" pitchFamily="34" charset="0"/>
                        </a:rPr>
                        <a:t> </a:t>
                      </a:r>
                      <a:endParaRPr lang="en-ZA"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00"/>
                    </a:solidFill>
                  </a:tcPr>
                </a:tc>
                <a:extLst>
                  <a:ext uri="{0D108BD9-81ED-4DB2-BD59-A6C34878D82A}">
                    <a16:rowId xmlns:a16="http://schemas.microsoft.com/office/drawing/2014/main" val="2370932214"/>
                  </a:ext>
                </a:extLst>
              </a:tr>
              <a:tr h="450786">
                <a:tc>
                  <a:txBody>
                    <a:bodyPr/>
                    <a:lstStyle/>
                    <a:p>
                      <a:pPr algn="just">
                        <a:lnSpc>
                          <a:spcPct val="115000"/>
                        </a:lnSpc>
                        <a:spcBef>
                          <a:spcPts val="300"/>
                        </a:spcBef>
                        <a:spcAft>
                          <a:spcPts val="600"/>
                        </a:spcAft>
                        <a:buNone/>
                        <a:tabLst>
                          <a:tab pos="1828800" algn="l"/>
                          <a:tab pos="3657600" algn="l"/>
                          <a:tab pos="5029200" algn="l"/>
                        </a:tabLst>
                      </a:pPr>
                      <a:r>
                        <a:rPr lang="en-ZA" sz="900" b="1">
                          <a:effectLst/>
                          <a:latin typeface="Tahoma" panose="020B0604030504040204" pitchFamily="34" charset="0"/>
                          <a:ea typeface="Times New Roman" panose="02020603050405020304" pitchFamily="18" charset="0"/>
                          <a:cs typeface="Tahoma" panose="020B0604030504040204" pitchFamily="34" charset="0"/>
                        </a:rPr>
                        <a:t>B-BBEE Level of contributor (1 or 2)-</a:t>
                      </a:r>
                      <a:endParaRPr lang="en-ZA"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ctr">
                        <a:lnSpc>
                          <a:spcPct val="115000"/>
                        </a:lnSpc>
                        <a:spcBef>
                          <a:spcPts val="300"/>
                        </a:spcBef>
                        <a:spcAft>
                          <a:spcPts val="600"/>
                        </a:spcAft>
                        <a:buNone/>
                        <a:tabLst>
                          <a:tab pos="1828800" algn="l"/>
                          <a:tab pos="3657600" algn="l"/>
                          <a:tab pos="5029200" algn="l"/>
                        </a:tabLst>
                      </a:pPr>
                      <a:r>
                        <a:rPr lang="en-GB" sz="900" b="1"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10</a:t>
                      </a:r>
                      <a:endParaRPr lang="en-ZA" sz="9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062905045"/>
                  </a:ext>
                </a:extLst>
              </a:tr>
              <a:tr h="898338">
                <a:tc>
                  <a:txBody>
                    <a:bodyPr/>
                    <a:lstStyle/>
                    <a:p>
                      <a:pPr algn="l">
                        <a:lnSpc>
                          <a:spcPct val="115000"/>
                        </a:lnSpc>
                        <a:spcBef>
                          <a:spcPts val="300"/>
                        </a:spcBef>
                        <a:spcAft>
                          <a:spcPts val="600"/>
                        </a:spcAft>
                        <a:buNone/>
                        <a:tabLst>
                          <a:tab pos="1828800" algn="l"/>
                          <a:tab pos="3657600" algn="l"/>
                          <a:tab pos="5029200" algn="l"/>
                        </a:tabLst>
                      </a:pPr>
                      <a:r>
                        <a:rPr lang="en-ZA" sz="900" b="1" dirty="0">
                          <a:effectLst/>
                          <a:latin typeface="Tahoma" panose="020B0604030504040204" pitchFamily="34" charset="0"/>
                          <a:ea typeface="Times New Roman" panose="02020603050405020304" pitchFamily="18" charset="0"/>
                          <a:cs typeface="Tahoma" panose="020B0604030504040204" pitchFamily="34" charset="0"/>
                        </a:rPr>
                        <a:t> Entities that are at least 30% black woman owned</a:t>
                      </a:r>
                      <a:endParaRPr lang="en-ZA" sz="9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Bef>
                          <a:spcPts val="300"/>
                        </a:spcBef>
                        <a:spcAft>
                          <a:spcPts val="600"/>
                        </a:spcAft>
                        <a:buNone/>
                        <a:tabLst>
                          <a:tab pos="1828800" algn="l"/>
                          <a:tab pos="3657600" algn="l"/>
                          <a:tab pos="5029200" algn="l"/>
                        </a:tabLst>
                      </a:pPr>
                      <a:r>
                        <a:rPr lang="en-GB" sz="900" b="1"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5</a:t>
                      </a:r>
                      <a:endParaRPr lang="en-ZA" sz="9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833783648"/>
                  </a:ext>
                </a:extLst>
              </a:tr>
              <a:tr h="450786">
                <a:tc>
                  <a:txBody>
                    <a:bodyPr/>
                    <a:lstStyle/>
                    <a:p>
                      <a:pPr algn="just">
                        <a:lnSpc>
                          <a:spcPct val="115000"/>
                        </a:lnSpc>
                        <a:spcBef>
                          <a:spcPts val="300"/>
                        </a:spcBef>
                        <a:spcAft>
                          <a:spcPts val="600"/>
                        </a:spcAft>
                        <a:buNone/>
                        <a:tabLst>
                          <a:tab pos="1828800" algn="l"/>
                          <a:tab pos="3657600" algn="l"/>
                          <a:tab pos="5029200" algn="l"/>
                        </a:tabLst>
                      </a:pPr>
                      <a:r>
                        <a:rPr lang="en-ZA" sz="900" b="1" dirty="0">
                          <a:effectLst/>
                          <a:latin typeface="Tahoma" panose="020B0604030504040204" pitchFamily="34" charset="0"/>
                          <a:ea typeface="Times New Roman" panose="02020603050405020304" pitchFamily="18" charset="0"/>
                          <a:cs typeface="Tahoma" panose="020B0604030504040204" pitchFamily="34" charset="0"/>
                        </a:rPr>
                        <a:t>Entities that are at least 51% black owned</a:t>
                      </a:r>
                      <a:endParaRPr lang="en-ZA" sz="9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Bef>
                          <a:spcPts val="300"/>
                        </a:spcBef>
                        <a:spcAft>
                          <a:spcPts val="600"/>
                        </a:spcAft>
                        <a:buNone/>
                        <a:tabLst>
                          <a:tab pos="1828800" algn="l"/>
                          <a:tab pos="3657600" algn="l"/>
                          <a:tab pos="5029200" algn="l"/>
                        </a:tabLst>
                      </a:pPr>
                      <a:r>
                        <a:rPr lang="en-GB" sz="900" b="1">
                          <a:solidFill>
                            <a:srgbClr val="000000"/>
                          </a:solidFill>
                          <a:effectLst/>
                          <a:latin typeface="Tahoma" panose="020B0604030504040204" pitchFamily="34" charset="0"/>
                          <a:ea typeface="Times New Roman" panose="02020603050405020304" pitchFamily="18" charset="0"/>
                          <a:cs typeface="Tahoma" panose="020B0604030504040204" pitchFamily="34" charset="0"/>
                        </a:rPr>
                        <a:t>5</a:t>
                      </a:r>
                      <a:endParaRPr lang="en-ZA"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593902026"/>
                  </a:ext>
                </a:extLst>
              </a:tr>
              <a:tr h="450786">
                <a:tc>
                  <a:txBody>
                    <a:bodyPr/>
                    <a:lstStyle/>
                    <a:p>
                      <a:pPr algn="just">
                        <a:lnSpc>
                          <a:spcPct val="115000"/>
                        </a:lnSpc>
                        <a:spcBef>
                          <a:spcPts val="300"/>
                        </a:spcBef>
                        <a:spcAft>
                          <a:spcPts val="600"/>
                        </a:spcAft>
                        <a:buNone/>
                        <a:tabLst>
                          <a:tab pos="1828800" algn="l"/>
                          <a:tab pos="3657600" algn="l"/>
                          <a:tab pos="5029200" algn="l"/>
                        </a:tabLst>
                      </a:pPr>
                      <a:r>
                        <a:rPr lang="en-GB" sz="900" b="1">
                          <a:effectLst/>
                          <a:latin typeface="Tahoma" panose="020B0604030504040204" pitchFamily="34" charset="0"/>
                          <a:ea typeface="Times New Roman" panose="02020603050405020304" pitchFamily="18" charset="0"/>
                          <a:cs typeface="Tahoma" panose="020B0604030504040204" pitchFamily="34" charset="0"/>
                        </a:rPr>
                        <a:t>Non-Compliant and/or B-BBEE Level 3-8 contributors</a:t>
                      </a:r>
                      <a:endParaRPr lang="en-ZA"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Bef>
                          <a:spcPts val="300"/>
                        </a:spcBef>
                        <a:spcAft>
                          <a:spcPts val="600"/>
                        </a:spcAft>
                        <a:buNone/>
                        <a:tabLst>
                          <a:tab pos="1828800" algn="l"/>
                          <a:tab pos="3657600" algn="l"/>
                          <a:tab pos="5029200" algn="l"/>
                        </a:tabLst>
                      </a:pPr>
                      <a:r>
                        <a:rPr lang="en-GB" sz="900" b="1">
                          <a:solidFill>
                            <a:srgbClr val="000000"/>
                          </a:solidFill>
                          <a:effectLst/>
                          <a:latin typeface="Tahoma" panose="020B0604030504040204" pitchFamily="34" charset="0"/>
                          <a:ea typeface="Times New Roman" panose="02020603050405020304" pitchFamily="18" charset="0"/>
                          <a:cs typeface="Tahoma" panose="020B0604030504040204" pitchFamily="34" charset="0"/>
                        </a:rPr>
                        <a:t>0</a:t>
                      </a:r>
                      <a:endParaRPr lang="en-ZA"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424859597"/>
                  </a:ext>
                </a:extLst>
              </a:tr>
              <a:tr h="450786">
                <a:tc>
                  <a:txBody>
                    <a:bodyPr/>
                    <a:lstStyle/>
                    <a:p>
                      <a:pPr algn="just">
                        <a:lnSpc>
                          <a:spcPct val="115000"/>
                        </a:lnSpc>
                        <a:spcBef>
                          <a:spcPts val="300"/>
                        </a:spcBef>
                        <a:spcAft>
                          <a:spcPts val="600"/>
                        </a:spcAft>
                        <a:buNone/>
                        <a:tabLst>
                          <a:tab pos="1828800" algn="l"/>
                          <a:tab pos="3657600" algn="l"/>
                          <a:tab pos="5029200" algn="l"/>
                        </a:tabLst>
                      </a:pPr>
                      <a:r>
                        <a:rPr lang="en-GB" sz="900" b="1">
                          <a:effectLst/>
                          <a:latin typeface="Tahoma" panose="020B0604030504040204" pitchFamily="34" charset="0"/>
                          <a:ea typeface="Times New Roman" panose="02020603050405020304" pitchFamily="18" charset="0"/>
                          <a:cs typeface="Tahoma" panose="020B0604030504040204" pitchFamily="34" charset="0"/>
                        </a:rPr>
                        <a:t>Total points for Price and Specific Goals must not exceed</a:t>
                      </a:r>
                      <a:endParaRPr lang="en-ZA"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Bef>
                          <a:spcPts val="300"/>
                        </a:spcBef>
                        <a:spcAft>
                          <a:spcPts val="600"/>
                        </a:spcAft>
                        <a:buNone/>
                        <a:tabLst>
                          <a:tab pos="1828800" algn="l"/>
                          <a:tab pos="3657600" algn="l"/>
                          <a:tab pos="5029200" algn="l"/>
                        </a:tabLst>
                      </a:pPr>
                      <a:r>
                        <a:rPr lang="en-GB" sz="900" b="1" dirty="0">
                          <a:solidFill>
                            <a:srgbClr val="FFFFFF"/>
                          </a:solidFill>
                          <a:effectLst/>
                          <a:latin typeface="Tahoma" panose="020B0604030504040204" pitchFamily="34" charset="0"/>
                          <a:ea typeface="Times New Roman" panose="02020603050405020304" pitchFamily="18" charset="0"/>
                          <a:cs typeface="Tahoma" panose="020B0604030504040204" pitchFamily="34" charset="0"/>
                        </a:rPr>
                        <a:t>100</a:t>
                      </a:r>
                      <a:endParaRPr lang="en-ZA" sz="9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960347982"/>
                  </a:ext>
                </a:extLst>
              </a:tr>
            </a:tbl>
          </a:graphicData>
        </a:graphic>
      </p:graphicFrame>
    </p:spTree>
    <p:extLst>
      <p:ext uri="{BB962C8B-B14F-4D97-AF65-F5344CB8AC3E}">
        <p14:creationId xmlns:p14="http://schemas.microsoft.com/office/powerpoint/2010/main" val="29868578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1BF6A16A-3BB3-7E8C-D961-ACA34BB6AEAF}"/>
              </a:ext>
            </a:extLst>
          </p:cNvPr>
          <p:cNvSpPr>
            <a:spLocks noGrp="1"/>
          </p:cNvSpPr>
          <p:nvPr>
            <p:ph type="title"/>
          </p:nvPr>
        </p:nvSpPr>
        <p:spPr>
          <a:xfrm>
            <a:off x="283474" y="249922"/>
            <a:ext cx="10079725" cy="461665"/>
          </a:xfrm>
        </p:spPr>
        <p:txBody>
          <a:bodyPr/>
          <a:lstStyle/>
          <a:p>
            <a:r>
              <a:rPr lang="en-US" dirty="0"/>
              <a:t>SPECIFIC GOALS EVIDENCE REQUIRED</a:t>
            </a:r>
          </a:p>
        </p:txBody>
      </p:sp>
      <p:sp>
        <p:nvSpPr>
          <p:cNvPr id="4" name="TextBox 3">
            <a:extLst>
              <a:ext uri="{FF2B5EF4-FFF2-40B4-BE49-F238E27FC236}">
                <a16:creationId xmlns:a16="http://schemas.microsoft.com/office/drawing/2014/main" id="{48F05203-E04A-424D-99EF-4AA9928E9770}"/>
              </a:ext>
            </a:extLst>
          </p:cNvPr>
          <p:cNvSpPr txBox="1"/>
          <p:nvPr/>
        </p:nvSpPr>
        <p:spPr>
          <a:xfrm>
            <a:off x="647115" y="914400"/>
            <a:ext cx="10199076" cy="2585323"/>
          </a:xfrm>
          <a:prstGeom prst="rect">
            <a:avLst/>
          </a:prstGeom>
          <a:noFill/>
        </p:spPr>
        <p:txBody>
          <a:bodyPr wrap="square">
            <a:spAutoFit/>
          </a:bodyPr>
          <a:lstStyle/>
          <a:p>
            <a:r>
              <a:rPr lang="en-US" b="1"/>
              <a:t>EVIDENCE REQUIRED FOR CLAIMING SPECIFIC GOALS </a:t>
            </a:r>
          </a:p>
          <a:p>
            <a:r>
              <a:rPr lang="en-US"/>
              <a:t>In terms of Transnet Preferential Procurement Policy (TPPP) and Procurement Manuals, preference points must be awarded to a bidder for providing evidence in accordance with the table below:</a:t>
            </a:r>
          </a:p>
          <a:p>
            <a:endParaRPr lang="en-US"/>
          </a:p>
          <a:p>
            <a:endParaRPr lang="en-US"/>
          </a:p>
          <a:p>
            <a:endParaRPr lang="en-US"/>
          </a:p>
          <a:p>
            <a:endParaRPr lang="en-US"/>
          </a:p>
          <a:p>
            <a:endParaRPr lang="en-US"/>
          </a:p>
          <a:p>
            <a:endParaRPr lang="en-US" dirty="0"/>
          </a:p>
        </p:txBody>
      </p:sp>
      <p:graphicFrame>
        <p:nvGraphicFramePr>
          <p:cNvPr id="2" name="Table 1">
            <a:extLst>
              <a:ext uri="{FF2B5EF4-FFF2-40B4-BE49-F238E27FC236}">
                <a16:creationId xmlns:a16="http://schemas.microsoft.com/office/drawing/2014/main" id="{DC0A4BC7-C56E-1998-D45E-257C9E9CCCAA}"/>
              </a:ext>
            </a:extLst>
          </p:cNvPr>
          <p:cNvGraphicFramePr>
            <a:graphicFrameLocks noGrp="1"/>
          </p:cNvGraphicFramePr>
          <p:nvPr>
            <p:extLst>
              <p:ext uri="{D42A27DB-BD31-4B8C-83A1-F6EECF244321}">
                <p14:modId xmlns:p14="http://schemas.microsoft.com/office/powerpoint/2010/main" val="1149273793"/>
              </p:ext>
            </p:extLst>
          </p:nvPr>
        </p:nvGraphicFramePr>
        <p:xfrm>
          <a:off x="563880" y="1981201"/>
          <a:ext cx="10981005" cy="3581401"/>
        </p:xfrm>
        <a:graphic>
          <a:graphicData uri="http://schemas.openxmlformats.org/drawingml/2006/table">
            <a:tbl>
              <a:tblPr firstRow="1" firstCol="1" bandRow="1"/>
              <a:tblGrid>
                <a:gridCol w="4116257">
                  <a:extLst>
                    <a:ext uri="{9D8B030D-6E8A-4147-A177-3AD203B41FA5}">
                      <a16:colId xmlns:a16="http://schemas.microsoft.com/office/drawing/2014/main" val="3157447852"/>
                    </a:ext>
                  </a:extLst>
                </a:gridCol>
                <a:gridCol w="6864748">
                  <a:extLst>
                    <a:ext uri="{9D8B030D-6E8A-4147-A177-3AD203B41FA5}">
                      <a16:colId xmlns:a16="http://schemas.microsoft.com/office/drawing/2014/main" val="4083948950"/>
                    </a:ext>
                  </a:extLst>
                </a:gridCol>
              </a:tblGrid>
              <a:tr h="329686">
                <a:tc>
                  <a:txBody>
                    <a:bodyPr/>
                    <a:lstStyle/>
                    <a:p>
                      <a:pPr marL="0" algn="l" defTabSz="779173" rtl="0" eaLnBrk="1" latinLnBrk="0" hangingPunct="1">
                        <a:lnSpc>
                          <a:spcPct val="150000"/>
                        </a:lnSpc>
                        <a:spcBef>
                          <a:spcPts val="300"/>
                        </a:spcBef>
                        <a:buNone/>
                      </a:pPr>
                      <a:r>
                        <a:rPr lang="en-GB" sz="1200" kern="1200" dirty="0">
                          <a:solidFill>
                            <a:schemeClr val="tx1"/>
                          </a:solidFill>
                          <a:effectLst/>
                          <a:latin typeface="Tahoma" panose="020B0604030504040204" pitchFamily="34" charset="0"/>
                          <a:ea typeface="Times New Roman" panose="02020603050405020304" pitchFamily="18" charset="0"/>
                          <a:cs typeface="Tahoma" panose="020B0604030504040204" pitchFamily="34" charset="0"/>
                        </a:rPr>
                        <a:t>Specific Goals</a:t>
                      </a:r>
                      <a:endParaRPr lang="en-ZA" sz="1200" kern="1200" dirty="0">
                        <a:solidFill>
                          <a:schemeClr val="tx1"/>
                        </a:solidFill>
                        <a:effectLst/>
                        <a:latin typeface="Tahoma" panose="020B0604030504040204" pitchFamily="34" charset="0"/>
                        <a:ea typeface="Times New Roman" panose="02020603050405020304" pitchFamily="18" charset="0"/>
                        <a:cs typeface="Tahoma" panose="020B0604030504040204" pitchFamily="34"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7E6E6"/>
                    </a:solidFill>
                  </a:tcPr>
                </a:tc>
                <a:tc>
                  <a:txBody>
                    <a:bodyPr/>
                    <a:lstStyle/>
                    <a:p>
                      <a:pPr marL="0" algn="l" defTabSz="779173" rtl="0" eaLnBrk="1" latinLnBrk="0" hangingPunct="1">
                        <a:lnSpc>
                          <a:spcPct val="150000"/>
                        </a:lnSpc>
                        <a:spcBef>
                          <a:spcPts val="300"/>
                        </a:spcBef>
                        <a:buNone/>
                      </a:pPr>
                      <a:r>
                        <a:rPr lang="en-GB" sz="1200" kern="1200" dirty="0">
                          <a:solidFill>
                            <a:schemeClr val="tx1"/>
                          </a:solidFill>
                          <a:effectLst/>
                          <a:latin typeface="Tahoma" panose="020B0604030504040204" pitchFamily="34" charset="0"/>
                          <a:ea typeface="Times New Roman" panose="02020603050405020304" pitchFamily="18" charset="0"/>
                          <a:cs typeface="Tahoma" panose="020B0604030504040204" pitchFamily="34" charset="0"/>
                        </a:rPr>
                        <a:t>Acceptable Evidence</a:t>
                      </a:r>
                      <a:endParaRPr lang="en-ZA" sz="1200" kern="1200" dirty="0">
                        <a:solidFill>
                          <a:schemeClr val="tx1"/>
                        </a:solidFill>
                        <a:effectLst/>
                        <a:latin typeface="Tahoma" panose="020B0604030504040204" pitchFamily="34" charset="0"/>
                        <a:ea typeface="Times New Roman" panose="02020603050405020304" pitchFamily="18" charset="0"/>
                        <a:cs typeface="Tahoma" panose="020B0604030504040204" pitchFamily="34"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7E6E6"/>
                    </a:solidFill>
                  </a:tcPr>
                </a:tc>
                <a:extLst>
                  <a:ext uri="{0D108BD9-81ED-4DB2-BD59-A6C34878D82A}">
                    <a16:rowId xmlns:a16="http://schemas.microsoft.com/office/drawing/2014/main" val="2195341892"/>
                  </a:ext>
                </a:extLst>
              </a:tr>
              <a:tr h="1083905">
                <a:tc>
                  <a:txBody>
                    <a:bodyPr/>
                    <a:lstStyle/>
                    <a:p>
                      <a:pPr marL="0" algn="l" defTabSz="779173" rtl="0" eaLnBrk="1" latinLnBrk="0" hangingPunct="1">
                        <a:lnSpc>
                          <a:spcPct val="150000"/>
                        </a:lnSpc>
                        <a:spcBef>
                          <a:spcPts val="300"/>
                        </a:spcBef>
                        <a:buNone/>
                      </a:pPr>
                      <a:r>
                        <a:rPr lang="en-GB" sz="1200" kern="1200" dirty="0">
                          <a:solidFill>
                            <a:schemeClr val="tx1"/>
                          </a:solidFill>
                          <a:effectLst/>
                          <a:latin typeface="Tahoma" panose="020B0604030504040204" pitchFamily="34" charset="0"/>
                          <a:ea typeface="Times New Roman" panose="02020603050405020304" pitchFamily="18" charset="0"/>
                          <a:cs typeface="Tahoma" panose="020B0604030504040204" pitchFamily="34" charset="0"/>
                        </a:rPr>
                        <a:t>B-BBEE</a:t>
                      </a:r>
                      <a:endParaRPr lang="en-ZA" sz="1200" kern="1200" dirty="0">
                        <a:solidFill>
                          <a:schemeClr val="tx1"/>
                        </a:solidFill>
                        <a:effectLst/>
                        <a:latin typeface="Tahoma" panose="020B0604030504040204" pitchFamily="34" charset="0"/>
                        <a:ea typeface="Times New Roman" panose="02020603050405020304" pitchFamily="18" charset="0"/>
                        <a:cs typeface="Tahoma" panose="020B0604030504040204" pitchFamily="34"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algn="l" defTabSz="779173" rtl="0" eaLnBrk="1" latinLnBrk="0" hangingPunct="1">
                        <a:lnSpc>
                          <a:spcPct val="150000"/>
                        </a:lnSpc>
                        <a:spcBef>
                          <a:spcPts val="300"/>
                        </a:spcBef>
                        <a:buNone/>
                      </a:pPr>
                      <a:r>
                        <a:rPr lang="en-GB" sz="1200" kern="1200" dirty="0">
                          <a:solidFill>
                            <a:schemeClr val="tx1"/>
                          </a:solidFill>
                          <a:effectLst/>
                          <a:latin typeface="Tahoma" panose="020B0604030504040204" pitchFamily="34" charset="0"/>
                          <a:ea typeface="Times New Roman" panose="02020603050405020304" pitchFamily="18" charset="0"/>
                          <a:cs typeface="Tahoma" panose="020B0604030504040204" pitchFamily="34" charset="0"/>
                        </a:rPr>
                        <a:t>B-BBEE Certificate / Sworn- Affidavit / B-BBEE CIPC Certificate (in case of JV, a consolidated scorecard will be accepted) as per DTIC guideline </a:t>
                      </a:r>
                      <a:endParaRPr lang="en-ZA" sz="1200" kern="1200" dirty="0">
                        <a:solidFill>
                          <a:schemeClr val="tx1"/>
                        </a:solidFill>
                        <a:effectLst/>
                        <a:latin typeface="Tahoma" panose="020B0604030504040204" pitchFamily="34" charset="0"/>
                        <a:ea typeface="Times New Roman" panose="02020603050405020304" pitchFamily="18" charset="0"/>
                        <a:cs typeface="Tahoma" panose="020B0604030504040204" pitchFamily="34"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668525904"/>
                  </a:ext>
                </a:extLst>
              </a:tr>
              <a:tr h="1083905">
                <a:tc>
                  <a:txBody>
                    <a:bodyPr/>
                    <a:lstStyle/>
                    <a:p>
                      <a:pPr marL="0" algn="l" defTabSz="779173" rtl="0" eaLnBrk="1" latinLnBrk="0" hangingPunct="1">
                        <a:lnSpc>
                          <a:spcPct val="150000"/>
                        </a:lnSpc>
                        <a:spcBef>
                          <a:spcPts val="300"/>
                        </a:spcBef>
                        <a:buNone/>
                      </a:pPr>
                      <a:r>
                        <a:rPr lang="en-GB" sz="1200" kern="1200" dirty="0">
                          <a:solidFill>
                            <a:schemeClr val="tx1"/>
                          </a:solidFill>
                          <a:effectLst/>
                          <a:latin typeface="Tahoma" panose="020B0604030504040204" pitchFamily="34" charset="0"/>
                          <a:ea typeface="Times New Roman" panose="02020603050405020304" pitchFamily="18" charset="0"/>
                          <a:cs typeface="Tahoma" panose="020B0604030504040204" pitchFamily="34" charset="0"/>
                        </a:rPr>
                        <a:t>30% Black Women Owned Entities</a:t>
                      </a:r>
                      <a:endParaRPr lang="en-ZA" sz="1200" kern="1200" dirty="0">
                        <a:solidFill>
                          <a:schemeClr val="tx1"/>
                        </a:solidFill>
                        <a:effectLst/>
                        <a:latin typeface="Tahoma" panose="020B0604030504040204" pitchFamily="34" charset="0"/>
                        <a:ea typeface="Times New Roman" panose="02020603050405020304" pitchFamily="18" charset="0"/>
                        <a:cs typeface="Tahoma" panose="020B0604030504040204" pitchFamily="34"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algn="l" defTabSz="779173" rtl="0" eaLnBrk="1" latinLnBrk="0" hangingPunct="1">
                        <a:lnSpc>
                          <a:spcPct val="150000"/>
                        </a:lnSpc>
                        <a:spcBef>
                          <a:spcPts val="300"/>
                        </a:spcBef>
                        <a:buNone/>
                      </a:pPr>
                      <a:r>
                        <a:rPr lang="en-GB" sz="1200" kern="1200" dirty="0">
                          <a:solidFill>
                            <a:schemeClr val="tx1"/>
                          </a:solidFill>
                          <a:effectLst/>
                          <a:latin typeface="Tahoma" panose="020B0604030504040204" pitchFamily="34" charset="0"/>
                          <a:ea typeface="Times New Roman" panose="02020603050405020304" pitchFamily="18" charset="0"/>
                          <a:cs typeface="Tahoma" panose="020B0604030504040204" pitchFamily="34" charset="0"/>
                        </a:rPr>
                        <a:t>B-BBEE Certificate / Sworn- Affidavit / B-BBEE CIPC Certificate (in case of JV, a consolidated scorecard will be accepted) as per DTIC guideline  </a:t>
                      </a:r>
                      <a:endParaRPr lang="en-ZA" sz="1200" kern="1200" dirty="0">
                        <a:solidFill>
                          <a:schemeClr val="tx1"/>
                        </a:solidFill>
                        <a:effectLst/>
                        <a:latin typeface="Tahoma" panose="020B0604030504040204" pitchFamily="34" charset="0"/>
                        <a:ea typeface="Times New Roman" panose="02020603050405020304" pitchFamily="18" charset="0"/>
                        <a:cs typeface="Tahoma" panose="020B0604030504040204" pitchFamily="34"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4235694092"/>
                  </a:ext>
                </a:extLst>
              </a:tr>
              <a:tr h="1083905">
                <a:tc>
                  <a:txBody>
                    <a:bodyPr/>
                    <a:lstStyle/>
                    <a:p>
                      <a:pPr marL="0" algn="l" defTabSz="779173" rtl="0" eaLnBrk="1" latinLnBrk="0" hangingPunct="1">
                        <a:lnSpc>
                          <a:spcPct val="150000"/>
                        </a:lnSpc>
                        <a:spcBef>
                          <a:spcPts val="300"/>
                        </a:spcBef>
                        <a:buNone/>
                      </a:pPr>
                      <a:r>
                        <a:rPr lang="en-GB" sz="1200" kern="1200">
                          <a:solidFill>
                            <a:schemeClr val="tx1"/>
                          </a:solidFill>
                          <a:effectLst/>
                          <a:latin typeface="Tahoma" panose="020B0604030504040204" pitchFamily="34" charset="0"/>
                          <a:ea typeface="Times New Roman" panose="02020603050405020304" pitchFamily="18" charset="0"/>
                          <a:cs typeface="Tahoma" panose="020B0604030504040204" pitchFamily="34" charset="0"/>
                        </a:rPr>
                        <a:t>Entities that are at least 51% black owned</a:t>
                      </a:r>
                      <a:endParaRPr lang="en-ZA" sz="1200" kern="1200">
                        <a:solidFill>
                          <a:schemeClr val="tx1"/>
                        </a:solidFill>
                        <a:effectLst/>
                        <a:latin typeface="Tahoma" panose="020B0604030504040204" pitchFamily="34" charset="0"/>
                        <a:ea typeface="Times New Roman" panose="02020603050405020304" pitchFamily="18" charset="0"/>
                        <a:cs typeface="Tahoma" panose="020B0604030504040204" pitchFamily="34"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algn="l" defTabSz="779173" rtl="0" eaLnBrk="1" latinLnBrk="0" hangingPunct="1">
                        <a:lnSpc>
                          <a:spcPct val="150000"/>
                        </a:lnSpc>
                        <a:spcBef>
                          <a:spcPts val="300"/>
                        </a:spcBef>
                        <a:buNone/>
                      </a:pPr>
                      <a:r>
                        <a:rPr lang="en-GB" sz="1200" kern="1200" dirty="0">
                          <a:solidFill>
                            <a:schemeClr val="tx1"/>
                          </a:solidFill>
                          <a:effectLst/>
                          <a:latin typeface="Tahoma" panose="020B0604030504040204" pitchFamily="34" charset="0"/>
                          <a:ea typeface="Times New Roman" panose="02020603050405020304" pitchFamily="18" charset="0"/>
                          <a:cs typeface="Tahoma" panose="020B0604030504040204" pitchFamily="34" charset="0"/>
                        </a:rPr>
                        <a:t>B-BBEE Certificate / Sworn- Affidavit / B-BBEE CIPC Certificate (in case of JV, a consolidated scorecard will be accepted) as per DTIC guideline</a:t>
                      </a:r>
                      <a:endParaRPr lang="en-ZA" sz="1200" kern="1200" dirty="0">
                        <a:solidFill>
                          <a:schemeClr val="tx1"/>
                        </a:solidFill>
                        <a:effectLst/>
                        <a:latin typeface="Tahoma" panose="020B0604030504040204" pitchFamily="34" charset="0"/>
                        <a:ea typeface="Times New Roman" panose="02020603050405020304" pitchFamily="18" charset="0"/>
                        <a:cs typeface="Tahoma" panose="020B0604030504040204" pitchFamily="34"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3581085740"/>
                  </a:ext>
                </a:extLst>
              </a:tr>
            </a:tbl>
          </a:graphicData>
        </a:graphic>
      </p:graphicFrame>
    </p:spTree>
    <p:extLst>
      <p:ext uri="{BB962C8B-B14F-4D97-AF65-F5344CB8AC3E}">
        <p14:creationId xmlns:p14="http://schemas.microsoft.com/office/powerpoint/2010/main" val="23202612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2A1B4DB-3F43-E4D5-7605-C66D3534BBCF}"/>
              </a:ext>
            </a:extLst>
          </p:cNvPr>
          <p:cNvSpPr>
            <a:spLocks noGrp="1"/>
          </p:cNvSpPr>
          <p:nvPr>
            <p:ph type="title"/>
          </p:nvPr>
        </p:nvSpPr>
        <p:spPr>
          <a:xfrm>
            <a:off x="283474" y="249922"/>
            <a:ext cx="10079725" cy="461665"/>
          </a:xfrm>
        </p:spPr>
        <p:txBody>
          <a:bodyPr/>
          <a:lstStyle/>
          <a:p>
            <a:r>
              <a:rPr lang="en-US" dirty="0"/>
              <a:t>RETURNABLE DOCUMENTS </a:t>
            </a:r>
          </a:p>
        </p:txBody>
      </p:sp>
      <p:graphicFrame>
        <p:nvGraphicFramePr>
          <p:cNvPr id="3" name="Table 2">
            <a:extLst>
              <a:ext uri="{FF2B5EF4-FFF2-40B4-BE49-F238E27FC236}">
                <a16:creationId xmlns:a16="http://schemas.microsoft.com/office/drawing/2014/main" id="{5267D656-B758-1766-32E2-F8628B9B7E19}"/>
              </a:ext>
            </a:extLst>
          </p:cNvPr>
          <p:cNvGraphicFramePr>
            <a:graphicFrameLocks noGrp="1"/>
          </p:cNvGraphicFramePr>
          <p:nvPr>
            <p:extLst>
              <p:ext uri="{D42A27DB-BD31-4B8C-83A1-F6EECF244321}">
                <p14:modId xmlns:p14="http://schemas.microsoft.com/office/powerpoint/2010/main" val="2725984972"/>
              </p:ext>
            </p:extLst>
          </p:nvPr>
        </p:nvGraphicFramePr>
        <p:xfrm>
          <a:off x="486698" y="1430594"/>
          <a:ext cx="10633586" cy="2271983"/>
        </p:xfrm>
        <a:graphic>
          <a:graphicData uri="http://schemas.openxmlformats.org/drawingml/2006/table">
            <a:tbl>
              <a:tblPr firstRow="1" firstCol="1" lastRow="1" lastCol="1" bandRow="1" bandCol="1"/>
              <a:tblGrid>
                <a:gridCol w="9014864">
                  <a:extLst>
                    <a:ext uri="{9D8B030D-6E8A-4147-A177-3AD203B41FA5}">
                      <a16:colId xmlns:a16="http://schemas.microsoft.com/office/drawing/2014/main" val="1729426080"/>
                    </a:ext>
                  </a:extLst>
                </a:gridCol>
                <a:gridCol w="1618722">
                  <a:extLst>
                    <a:ext uri="{9D8B030D-6E8A-4147-A177-3AD203B41FA5}">
                      <a16:colId xmlns:a16="http://schemas.microsoft.com/office/drawing/2014/main" val="3318405874"/>
                    </a:ext>
                  </a:extLst>
                </a:gridCol>
              </a:tblGrid>
              <a:tr h="655537">
                <a:tc>
                  <a:txBody>
                    <a:bodyPr/>
                    <a:lstStyle/>
                    <a:p>
                      <a:pPr algn="ctr">
                        <a:lnSpc>
                          <a:spcPct val="150000"/>
                        </a:lnSpc>
                        <a:spcBef>
                          <a:spcPts val="300"/>
                        </a:spcBef>
                        <a:spcAft>
                          <a:spcPts val="0"/>
                        </a:spcAft>
                      </a:pPr>
                      <a:r>
                        <a:rPr lang="en-GB" sz="1600" b="1" dirty="0">
                          <a:solidFill>
                            <a:srgbClr val="000000"/>
                          </a:solidFill>
                          <a:effectLst/>
                          <a:highlight>
                            <a:srgbClr val="E5E5E5"/>
                          </a:highlight>
                          <a:latin typeface="Tahoma" panose="020B0604030504040204" pitchFamily="34" charset="0"/>
                          <a:ea typeface="Times New Roman" panose="02020603050405020304" pitchFamily="18" charset="0"/>
                          <a:cs typeface="Tahoma" panose="020B0604030504040204" pitchFamily="34" charset="0"/>
                        </a:rPr>
                        <a:t>MANDATORY RETURNABLE DOCUMENTS</a:t>
                      </a:r>
                      <a:endParaRPr lang="en-ZA" sz="1600" dirty="0">
                        <a:effectLst/>
                        <a:highlight>
                          <a:srgbClr val="E5E5E5"/>
                        </a:highligh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ctr">
                        <a:lnSpc>
                          <a:spcPct val="150000"/>
                        </a:lnSpc>
                        <a:spcBef>
                          <a:spcPts val="300"/>
                        </a:spcBef>
                        <a:spcAft>
                          <a:spcPts val="0"/>
                        </a:spcAft>
                      </a:pPr>
                      <a:r>
                        <a:rPr lang="en-GB" sz="1600" b="1">
                          <a:solidFill>
                            <a:srgbClr val="000000"/>
                          </a:solidFill>
                          <a:effectLst/>
                          <a:highlight>
                            <a:srgbClr val="E5E5E5"/>
                          </a:highlight>
                          <a:latin typeface="Tahoma" panose="020B0604030504040204" pitchFamily="34" charset="0"/>
                          <a:ea typeface="Times New Roman" panose="02020603050405020304" pitchFamily="18" charset="0"/>
                          <a:cs typeface="Tahoma" panose="020B0604030504040204" pitchFamily="34" charset="0"/>
                        </a:rPr>
                        <a:t>SUBMITTED</a:t>
                      </a:r>
                      <a:endParaRPr lang="en-ZA" sz="1600">
                        <a:effectLst/>
                        <a:highlight>
                          <a:srgbClr val="E5E5E5"/>
                        </a:highlight>
                        <a:latin typeface="Tahoma" panose="020B0604030504040204" pitchFamily="34" charset="0"/>
                        <a:ea typeface="Times New Roman" panose="02020603050405020304" pitchFamily="18" charset="0"/>
                        <a:cs typeface="Times New Roman" panose="02020603050405020304" pitchFamily="18" charset="0"/>
                      </a:endParaRPr>
                    </a:p>
                    <a:p>
                      <a:pPr algn="ctr">
                        <a:lnSpc>
                          <a:spcPct val="150000"/>
                        </a:lnSpc>
                        <a:spcBef>
                          <a:spcPts val="300"/>
                        </a:spcBef>
                        <a:spcAft>
                          <a:spcPts val="0"/>
                        </a:spcAft>
                      </a:pPr>
                      <a:r>
                        <a:rPr lang="en-GB" sz="1600" b="1">
                          <a:solidFill>
                            <a:srgbClr val="000000"/>
                          </a:solidFill>
                          <a:effectLst/>
                          <a:highlight>
                            <a:srgbClr val="E5E5E5"/>
                          </a:highlight>
                          <a:latin typeface="Tahoma" panose="020B0604030504040204" pitchFamily="34" charset="0"/>
                          <a:ea typeface="Times New Roman" panose="02020603050405020304" pitchFamily="18" charset="0"/>
                          <a:cs typeface="Tahoma" panose="020B0604030504040204" pitchFamily="34" charset="0"/>
                        </a:rPr>
                        <a:t>[Yes/No]</a:t>
                      </a:r>
                      <a:endParaRPr lang="en-ZA" sz="1600">
                        <a:effectLst/>
                        <a:highlight>
                          <a:srgbClr val="E5E5E5"/>
                        </a:highligh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4275528115"/>
                  </a:ext>
                </a:extLst>
              </a:tr>
              <a:tr h="276431">
                <a:tc>
                  <a:txBody>
                    <a:bodyPr/>
                    <a:lstStyle/>
                    <a:p>
                      <a:pPr algn="just">
                        <a:lnSpc>
                          <a:spcPct val="150000"/>
                        </a:lnSpc>
                        <a:spcBef>
                          <a:spcPts val="300"/>
                        </a:spcBef>
                      </a:pPr>
                      <a:r>
                        <a:rPr lang="en-GB" sz="1600" kern="12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SECTION 4: Pricing and Delivery Schedule (fully completed on all line items)</a:t>
                      </a:r>
                      <a:endParaRPr lang="en-ZA" sz="16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300"/>
                        </a:spcBef>
                      </a:pPr>
                      <a:r>
                        <a:rPr lang="en-GB" sz="1600">
                          <a:effectLst/>
                          <a:latin typeface="Tahoma" panose="020B0604030504040204" pitchFamily="34" charset="0"/>
                          <a:ea typeface="Times New Roman" panose="02020603050405020304" pitchFamily="18" charset="0"/>
                          <a:cs typeface="Tahoma" panose="020B0604030504040204" pitchFamily="34" charset="0"/>
                        </a:rPr>
                        <a:t> </a:t>
                      </a:r>
                      <a:endParaRPr lang="en-ZA" sz="16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18714490"/>
                  </a:ext>
                </a:extLst>
              </a:tr>
              <a:tr h="1236043">
                <a:tc>
                  <a:txBody>
                    <a:bodyPr/>
                    <a:lstStyle/>
                    <a:p>
                      <a:pPr algn="just">
                        <a:lnSpc>
                          <a:spcPct val="150000"/>
                        </a:lnSpc>
                        <a:spcBef>
                          <a:spcPts val="300"/>
                        </a:spcBef>
                      </a:pPr>
                      <a:r>
                        <a:rPr lang="en-GB" sz="1600" kern="12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Valid Certificate from a recognised Electronic and Computer engineering/ Telecommunication Laboratory using or affiliated with Institute of Electrical and Electronic Engineering (IEEE) and International Telecommunication Union (ITU) standards</a:t>
                      </a:r>
                      <a:endParaRPr lang="en-ZA" sz="16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300"/>
                        </a:spcBef>
                      </a:pPr>
                      <a:r>
                        <a:rPr lang="en-GB" sz="1600" dirty="0">
                          <a:effectLst/>
                          <a:latin typeface="Tahoma" panose="020B0604030504040204" pitchFamily="34" charset="0"/>
                          <a:ea typeface="Times New Roman" panose="02020603050405020304" pitchFamily="18" charset="0"/>
                          <a:cs typeface="Tahoma" panose="020B0604030504040204" pitchFamily="34" charset="0"/>
                        </a:rPr>
                        <a:t> </a:t>
                      </a:r>
                      <a:endParaRPr lang="en-ZA" sz="16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14128807"/>
                  </a:ext>
                </a:extLst>
              </a:tr>
            </a:tbl>
          </a:graphicData>
        </a:graphic>
      </p:graphicFrame>
    </p:spTree>
    <p:extLst>
      <p:ext uri="{BB962C8B-B14F-4D97-AF65-F5344CB8AC3E}">
        <p14:creationId xmlns:p14="http://schemas.microsoft.com/office/powerpoint/2010/main" val="24983542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2A1B4DB-3F43-E4D5-7605-C66D3534BBCF}"/>
              </a:ext>
            </a:extLst>
          </p:cNvPr>
          <p:cNvSpPr>
            <a:spLocks noGrp="1"/>
          </p:cNvSpPr>
          <p:nvPr>
            <p:ph type="title"/>
          </p:nvPr>
        </p:nvSpPr>
        <p:spPr>
          <a:xfrm>
            <a:off x="0" y="188953"/>
            <a:ext cx="10079725" cy="461665"/>
          </a:xfrm>
        </p:spPr>
        <p:txBody>
          <a:bodyPr/>
          <a:lstStyle/>
          <a:p>
            <a:r>
              <a:rPr lang="en-US" dirty="0"/>
              <a:t>RETURNABLE DOCUMENT</a:t>
            </a:r>
          </a:p>
        </p:txBody>
      </p:sp>
      <p:graphicFrame>
        <p:nvGraphicFramePr>
          <p:cNvPr id="7" name="Table 6">
            <a:extLst>
              <a:ext uri="{FF2B5EF4-FFF2-40B4-BE49-F238E27FC236}">
                <a16:creationId xmlns:a16="http://schemas.microsoft.com/office/drawing/2014/main" id="{0B60D6E6-AF15-BFFF-6186-CC54E60E46B8}"/>
              </a:ext>
            </a:extLst>
          </p:cNvPr>
          <p:cNvGraphicFramePr>
            <a:graphicFrameLocks noGrp="1"/>
          </p:cNvGraphicFramePr>
          <p:nvPr>
            <p:extLst>
              <p:ext uri="{D42A27DB-BD31-4B8C-83A1-F6EECF244321}">
                <p14:modId xmlns:p14="http://schemas.microsoft.com/office/powerpoint/2010/main" val="2861421039"/>
              </p:ext>
            </p:extLst>
          </p:nvPr>
        </p:nvGraphicFramePr>
        <p:xfrm>
          <a:off x="365760" y="927464"/>
          <a:ext cx="11534692" cy="5849465"/>
        </p:xfrm>
        <a:graphic>
          <a:graphicData uri="http://schemas.openxmlformats.org/drawingml/2006/table">
            <a:tbl>
              <a:tblPr firstRow="1" firstCol="1" lastRow="1" lastCol="1" bandRow="1" bandCol="1"/>
              <a:tblGrid>
                <a:gridCol w="10699805">
                  <a:extLst>
                    <a:ext uri="{9D8B030D-6E8A-4147-A177-3AD203B41FA5}">
                      <a16:colId xmlns:a16="http://schemas.microsoft.com/office/drawing/2014/main" val="938027330"/>
                    </a:ext>
                  </a:extLst>
                </a:gridCol>
                <a:gridCol w="834887">
                  <a:extLst>
                    <a:ext uri="{9D8B030D-6E8A-4147-A177-3AD203B41FA5}">
                      <a16:colId xmlns:a16="http://schemas.microsoft.com/office/drawing/2014/main" val="2064675377"/>
                    </a:ext>
                  </a:extLst>
                </a:gridCol>
              </a:tblGrid>
              <a:tr h="356367">
                <a:tc>
                  <a:txBody>
                    <a:bodyPr/>
                    <a:lstStyle/>
                    <a:p>
                      <a:pPr algn="ctr">
                        <a:lnSpc>
                          <a:spcPct val="150000"/>
                        </a:lnSpc>
                        <a:spcBef>
                          <a:spcPts val="300"/>
                        </a:spcBef>
                        <a:buNone/>
                      </a:pPr>
                      <a:r>
                        <a:rPr lang="en-GB" sz="1000" b="1" u="sng"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RETURNABLE DOCUMENTS USED FOR SCORING</a:t>
                      </a:r>
                      <a:endParaRPr lang="en-ZA" sz="10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33664" marR="33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indent="-269875" algn="l">
                        <a:lnSpc>
                          <a:spcPct val="150000"/>
                        </a:lnSpc>
                        <a:spcBef>
                          <a:spcPts val="300"/>
                        </a:spcBef>
                        <a:buNone/>
                      </a:pPr>
                      <a:r>
                        <a:rPr lang="en-GB" sz="1000" b="1"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SUBMITTED </a:t>
                      </a:r>
                      <a:endParaRPr lang="en-ZA" sz="1000" b="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endParaRPr>
                    </a:p>
                    <a:p>
                      <a:pPr indent="-269875" algn="l">
                        <a:lnSpc>
                          <a:spcPct val="150000"/>
                        </a:lnSpc>
                        <a:spcBef>
                          <a:spcPts val="300"/>
                        </a:spcBef>
                        <a:buNone/>
                      </a:pPr>
                      <a:r>
                        <a:rPr lang="en-GB" sz="1000" b="1"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[Yes or No]</a:t>
                      </a:r>
                      <a:endParaRPr lang="en-ZA" sz="10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33664" marR="336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3798264865"/>
                  </a:ext>
                </a:extLst>
              </a:tr>
              <a:tr h="518079">
                <a:tc>
                  <a:txBody>
                    <a:bodyPr/>
                    <a:lstStyle/>
                    <a:p>
                      <a:pPr algn="just">
                        <a:lnSpc>
                          <a:spcPct val="150000"/>
                        </a:lnSpc>
                        <a:spcBef>
                          <a:spcPts val="300"/>
                        </a:spcBef>
                        <a:buNone/>
                      </a:pPr>
                      <a:r>
                        <a:rPr lang="en-GB" sz="1000" kern="1200" dirty="0">
                          <a:effectLst/>
                          <a:latin typeface="Tahoma" panose="020B0604030504040204" pitchFamily="34" charset="0"/>
                          <a:ea typeface="Times New Roman" panose="02020603050405020304" pitchFamily="18" charset="0"/>
                          <a:cs typeface="Tahoma" panose="020B0604030504040204" pitchFamily="34" charset="0"/>
                        </a:rPr>
                        <a:t>Respondent’s valid proof of evidence to claim points for compliance with Specific Goals’ requirements as stipulated in Section 9 of this RFP on BBBEE Level 1 or 2</a:t>
                      </a:r>
                      <a:endParaRPr lang="en-ZA" sz="1000" dirty="0">
                        <a:effectLst/>
                        <a:latin typeface="Tahoma" panose="020B0604030504040204" pitchFamily="34" charset="0"/>
                        <a:ea typeface="Times New Roman" panose="02020603050405020304" pitchFamily="18" charset="0"/>
                        <a:cs typeface="Times New Roman" panose="02020603050405020304" pitchFamily="18" charset="0"/>
                      </a:endParaRPr>
                    </a:p>
                    <a:p>
                      <a:pPr algn="just">
                        <a:lnSpc>
                          <a:spcPct val="150000"/>
                        </a:lnSpc>
                        <a:spcBef>
                          <a:spcPts val="300"/>
                        </a:spcBef>
                        <a:buNone/>
                      </a:pPr>
                      <a:r>
                        <a:rPr lang="en-GB" sz="1000" kern="1200" dirty="0">
                          <a:effectLst/>
                          <a:latin typeface="Tahoma" panose="020B0604030504040204" pitchFamily="34" charset="0"/>
                          <a:ea typeface="Times New Roman" panose="02020603050405020304" pitchFamily="18" charset="0"/>
                          <a:cs typeface="Tahoma" panose="020B0604030504040204" pitchFamily="34" charset="0"/>
                        </a:rPr>
                        <a:t>- </a:t>
                      </a:r>
                      <a:r>
                        <a:rPr lang="en-GB" sz="1000" dirty="0">
                          <a:effectLst/>
                          <a:latin typeface="Tahoma" panose="020B0604030504040204" pitchFamily="34" charset="0"/>
                          <a:ea typeface="Times New Roman" panose="02020603050405020304" pitchFamily="18" charset="0"/>
                          <a:cs typeface="Tahoma" panose="020B0604030504040204" pitchFamily="34" charset="0"/>
                        </a:rPr>
                        <a:t>B</a:t>
                      </a:r>
                      <a:r>
                        <a:rPr lang="en-GB" sz="1000" kern="1200" dirty="0">
                          <a:effectLst/>
                          <a:latin typeface="Tahoma" panose="020B0604030504040204" pitchFamily="34" charset="0"/>
                          <a:ea typeface="Times New Roman" panose="02020603050405020304" pitchFamily="18" charset="0"/>
                          <a:cs typeface="Tahoma" panose="020B0604030504040204" pitchFamily="34" charset="0"/>
                        </a:rPr>
                        <a:t>-BBEE Certificate / Sworn- Affidavit / B-BBEE CIPC Certificate (in case of JV, a consolidated scorecard will be accepted) as per DTIC guideline.</a:t>
                      </a:r>
                      <a:endParaRPr lang="en-ZA" sz="10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33664" marR="336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buNone/>
                      </a:pPr>
                      <a:r>
                        <a:rPr lang="en-GB" sz="1000" dirty="0">
                          <a:effectLst/>
                          <a:latin typeface="Tahoma" panose="020B0604030504040204" pitchFamily="34" charset="0"/>
                          <a:ea typeface="Times New Roman" panose="02020603050405020304" pitchFamily="18" charset="0"/>
                          <a:cs typeface="Tahoma" panose="020B0604030504040204" pitchFamily="34" charset="0"/>
                        </a:rPr>
                        <a:t> </a:t>
                      </a:r>
                      <a:endParaRPr lang="en-ZA" sz="10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33664" marR="336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99633648"/>
                  </a:ext>
                </a:extLst>
              </a:tr>
              <a:tr h="695117">
                <a:tc>
                  <a:txBody>
                    <a:bodyPr/>
                    <a:lstStyle/>
                    <a:p>
                      <a:pPr algn="just">
                        <a:lnSpc>
                          <a:spcPct val="150000"/>
                        </a:lnSpc>
                        <a:spcBef>
                          <a:spcPts val="300"/>
                        </a:spcBef>
                        <a:buNone/>
                      </a:pPr>
                      <a:r>
                        <a:rPr lang="en-GB" sz="1000" kern="1200" dirty="0">
                          <a:effectLst/>
                          <a:latin typeface="Tahoma" panose="020B0604030504040204" pitchFamily="34" charset="0"/>
                          <a:ea typeface="Times New Roman" panose="02020603050405020304" pitchFamily="18" charset="0"/>
                          <a:cs typeface="Times New Roman" panose="02020603050405020304" pitchFamily="18" charset="0"/>
                        </a:rPr>
                        <a:t>Respondent’s valid proof of evidence to claim points for compliance with Specific Goals’ requirements as stipulated in Section 9 of this RFP on </a:t>
                      </a:r>
                      <a:r>
                        <a:rPr lang="en-GB" sz="1000" kern="1200" dirty="0">
                          <a:effectLst/>
                          <a:latin typeface="Tahoma" panose="020B0604030504040204" pitchFamily="34" charset="0"/>
                          <a:ea typeface="Times New Roman" panose="02020603050405020304" pitchFamily="18" charset="0"/>
                          <a:cs typeface="Tahoma" panose="020B0604030504040204" pitchFamily="34" charset="0"/>
                        </a:rPr>
                        <a:t>30% Black women Owned entities</a:t>
                      </a:r>
                      <a:endParaRPr lang="en-ZA" sz="1000" dirty="0">
                        <a:effectLst/>
                        <a:latin typeface="Tahoma" panose="020B0604030504040204" pitchFamily="34" charset="0"/>
                        <a:ea typeface="Times New Roman" panose="02020603050405020304" pitchFamily="18" charset="0"/>
                        <a:cs typeface="Times New Roman" panose="02020603050405020304" pitchFamily="18" charset="0"/>
                      </a:endParaRPr>
                    </a:p>
                    <a:p>
                      <a:pPr algn="just">
                        <a:lnSpc>
                          <a:spcPct val="150000"/>
                        </a:lnSpc>
                        <a:spcBef>
                          <a:spcPts val="300"/>
                        </a:spcBef>
                        <a:buNone/>
                      </a:pPr>
                      <a:r>
                        <a:rPr lang="en-GB" sz="1000" kern="1200" dirty="0">
                          <a:effectLst/>
                          <a:latin typeface="Tahoma" panose="020B0604030504040204" pitchFamily="34" charset="0"/>
                          <a:ea typeface="Times New Roman" panose="02020603050405020304" pitchFamily="18" charset="0"/>
                          <a:cs typeface="Tahoma" panose="020B0604030504040204" pitchFamily="34" charset="0"/>
                        </a:rPr>
                        <a:t>- B-BBEE Certificate / Sworn- Affidavit / B-BBEE CIPC Certificate (in case of JV, a consolidated scorecard will be accepted) as per DTIC guideline  </a:t>
                      </a:r>
                      <a:endParaRPr lang="en-ZA" sz="10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33664" marR="336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300"/>
                        </a:spcBef>
                        <a:buNone/>
                      </a:pPr>
                      <a:r>
                        <a:rPr lang="en-GB" sz="1000" dirty="0">
                          <a:effectLst/>
                          <a:latin typeface="Tahoma" panose="020B0604030504040204" pitchFamily="34" charset="0"/>
                          <a:ea typeface="Times New Roman" panose="02020603050405020304" pitchFamily="18" charset="0"/>
                          <a:cs typeface="Tahoma" panose="020B0604030504040204" pitchFamily="34" charset="0"/>
                        </a:rPr>
                        <a:t> </a:t>
                      </a:r>
                      <a:endParaRPr lang="en-ZA" sz="10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33664" marR="336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81603511"/>
                  </a:ext>
                </a:extLst>
              </a:tr>
              <a:tr h="695117">
                <a:tc>
                  <a:txBody>
                    <a:bodyPr/>
                    <a:lstStyle/>
                    <a:p>
                      <a:pPr algn="just">
                        <a:lnSpc>
                          <a:spcPct val="150000"/>
                        </a:lnSpc>
                        <a:spcBef>
                          <a:spcPts val="300"/>
                        </a:spcBef>
                        <a:buNone/>
                      </a:pPr>
                      <a:r>
                        <a:rPr lang="en-GB" sz="1000" kern="1200" dirty="0">
                          <a:effectLst/>
                          <a:latin typeface="Tahoma" panose="020B0604030504040204" pitchFamily="34" charset="0"/>
                          <a:ea typeface="Times New Roman" panose="02020603050405020304" pitchFamily="18" charset="0"/>
                          <a:cs typeface="Times New Roman" panose="02020603050405020304" pitchFamily="18" charset="0"/>
                        </a:rPr>
                        <a:t>Respondent’s valid proof of evidence to claim points for compliance with Specific Goals’ requirements as stipulated in Section 9 of this RFP on </a:t>
                      </a:r>
                      <a:r>
                        <a:rPr lang="en-GB" sz="1000" kern="1200" dirty="0">
                          <a:effectLst/>
                          <a:latin typeface="Tahoma" panose="020B0604030504040204" pitchFamily="34" charset="0"/>
                          <a:ea typeface="Times New Roman" panose="02020603050405020304" pitchFamily="18" charset="0"/>
                          <a:cs typeface="Tahoma" panose="020B0604030504040204" pitchFamily="34" charset="0"/>
                        </a:rPr>
                        <a:t>entities that are at least 51% black owned</a:t>
                      </a:r>
                      <a:endParaRPr lang="en-ZA" sz="1000" dirty="0">
                        <a:effectLst/>
                        <a:latin typeface="Tahoma" panose="020B0604030504040204" pitchFamily="34" charset="0"/>
                        <a:ea typeface="Times New Roman" panose="02020603050405020304" pitchFamily="18" charset="0"/>
                        <a:cs typeface="Times New Roman" panose="02020603050405020304" pitchFamily="18" charset="0"/>
                      </a:endParaRPr>
                    </a:p>
                    <a:p>
                      <a:pPr algn="just">
                        <a:lnSpc>
                          <a:spcPct val="150000"/>
                        </a:lnSpc>
                        <a:spcBef>
                          <a:spcPts val="300"/>
                        </a:spcBef>
                        <a:buNone/>
                      </a:pPr>
                      <a:r>
                        <a:rPr lang="en-GB" sz="1000" kern="1200" dirty="0">
                          <a:effectLst/>
                          <a:latin typeface="Tahoma" panose="020B0604030504040204" pitchFamily="34" charset="0"/>
                          <a:ea typeface="Times New Roman" panose="02020603050405020304" pitchFamily="18" charset="0"/>
                          <a:cs typeface="Tahoma" panose="020B0604030504040204" pitchFamily="34" charset="0"/>
                        </a:rPr>
                        <a:t>- B-BBEE Certificate / Sworn- Affidavit / B-BBEE CIPC Certificate (in case of JV, a consolidated scorecard will be accepted) as per DTIC guideline  </a:t>
                      </a:r>
                      <a:endParaRPr lang="en-ZA" sz="10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33664" marR="336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300"/>
                        </a:spcBef>
                        <a:buNone/>
                      </a:pPr>
                      <a:r>
                        <a:rPr lang="en-GB" sz="1000" dirty="0">
                          <a:effectLst/>
                          <a:latin typeface="Tahoma" panose="020B0604030504040204" pitchFamily="34" charset="0"/>
                          <a:ea typeface="Times New Roman" panose="02020603050405020304" pitchFamily="18" charset="0"/>
                          <a:cs typeface="Tahoma" panose="020B0604030504040204" pitchFamily="34" charset="0"/>
                        </a:rPr>
                        <a:t> </a:t>
                      </a:r>
                      <a:endParaRPr lang="en-ZA" sz="10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33664" marR="336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50239340"/>
                  </a:ext>
                </a:extLst>
              </a:tr>
              <a:tr h="1684174">
                <a:tc>
                  <a:txBody>
                    <a:bodyPr/>
                    <a:lstStyle/>
                    <a:p>
                      <a:pPr algn="just">
                        <a:lnSpc>
                          <a:spcPct val="150000"/>
                        </a:lnSpc>
                        <a:spcBef>
                          <a:spcPts val="300"/>
                        </a:spcBef>
                        <a:buNone/>
                      </a:pPr>
                      <a:r>
                        <a:rPr lang="en-GB" sz="1000" b="1" kern="1200" dirty="0">
                          <a:effectLst/>
                          <a:latin typeface="Tahoma" panose="020B0604030504040204" pitchFamily="34" charset="0"/>
                          <a:ea typeface="Times New Roman" panose="02020603050405020304" pitchFamily="18" charset="0"/>
                          <a:cs typeface="Tahoma" panose="020B0604030504040204" pitchFamily="34" charset="0"/>
                        </a:rPr>
                        <a:t>Method Statement (Technical Approach) - </a:t>
                      </a:r>
                      <a:r>
                        <a:rPr lang="en-GB" sz="1000" kern="1200" dirty="0">
                          <a:effectLst/>
                          <a:latin typeface="Tahoma" panose="020B0604030504040204" pitchFamily="34" charset="0"/>
                          <a:ea typeface="Times New Roman" panose="02020603050405020304" pitchFamily="18" charset="0"/>
                          <a:cs typeface="Tahoma" panose="020B0604030504040204" pitchFamily="34" charset="0"/>
                        </a:rPr>
                        <a:t>Bidder to submit a proposal that detail the way each activity or process is to be completed. The method statement should also outline the hazards involved and include a step-by-step guide on how to do the job safely. It should again detail control measures to be introduced to ensure the safety of anyone who will be affected by the project’s activities. The method statement cannot be used as safety plan but a technical approach and methodology on the actual work execution. The company special and practical knowledge in business services is required. The contractor should make sure the provision and identify his/her proposed technical team. On other words the Tenderer should be explicit on the method statement on how will they meet the requirements and should submit a proposal or technical document to outline if the product is capable of meeting the requirements outlined by TFR such Point to multipoint and Point to Point and include the radio coverage which supports IOT, 4G mission critical including 5G, DMR , P25 including the MPT 1327 Technologies</a:t>
                      </a:r>
                      <a:endParaRPr lang="en-ZA" sz="10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33664" marR="336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buNone/>
                      </a:pPr>
                      <a:r>
                        <a:rPr lang="en-GB" sz="1000" dirty="0">
                          <a:effectLst/>
                          <a:latin typeface="Tahoma" panose="020B0604030504040204" pitchFamily="34" charset="0"/>
                          <a:ea typeface="Times New Roman" panose="02020603050405020304" pitchFamily="18" charset="0"/>
                          <a:cs typeface="Tahoma" panose="020B0604030504040204" pitchFamily="34" charset="0"/>
                        </a:rPr>
                        <a:t> </a:t>
                      </a:r>
                      <a:endParaRPr lang="en-ZA" sz="10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33664" marR="336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16246432"/>
                  </a:ext>
                </a:extLst>
              </a:tr>
              <a:tr h="890712">
                <a:tc>
                  <a:txBody>
                    <a:bodyPr/>
                    <a:lstStyle/>
                    <a:p>
                      <a:pPr algn="just">
                        <a:lnSpc>
                          <a:spcPct val="150000"/>
                        </a:lnSpc>
                        <a:spcBef>
                          <a:spcPts val="300"/>
                        </a:spcBef>
                        <a:buNone/>
                      </a:pPr>
                      <a:r>
                        <a:rPr lang="en-GB" sz="1000" b="1" kern="1200">
                          <a:effectLst/>
                          <a:latin typeface="Tahoma" panose="020B0604030504040204" pitchFamily="34" charset="0"/>
                          <a:ea typeface="Times New Roman" panose="02020603050405020304" pitchFamily="18" charset="0"/>
                          <a:cs typeface="Tahoma" panose="020B0604030504040204" pitchFamily="34" charset="0"/>
                        </a:rPr>
                        <a:t>Work Programme /Support - </a:t>
                      </a:r>
                      <a:r>
                        <a:rPr lang="en-GB" sz="1000" kern="1200">
                          <a:effectLst/>
                          <a:latin typeface="Tahoma" panose="020B0604030504040204" pitchFamily="34" charset="0"/>
                          <a:ea typeface="Times New Roman" panose="02020603050405020304" pitchFamily="18" charset="0"/>
                          <a:cs typeface="Tahoma" panose="020B0604030504040204" pitchFamily="34" charset="0"/>
                        </a:rPr>
                        <a:t>The bidder to submit a proposal that state when they intend to start and complete the job. This must also be supported by providing a working programme, which after awarding will then be used as a monitoring tool on work progress. Points given should be based on the duration and sequential project activities. Project activities include all activities required inclusive of the procurement of material/equipment to final and handover. Also, provision of previous use of applications for software successful planning results in a form   a report to outline at least 3 cases and product lifecycle document</a:t>
                      </a:r>
                      <a:endParaRPr lang="en-ZA" sz="1000">
                        <a:effectLst/>
                        <a:latin typeface="Tahoma" panose="020B0604030504040204" pitchFamily="34" charset="0"/>
                        <a:ea typeface="Times New Roman" panose="02020603050405020304" pitchFamily="18" charset="0"/>
                        <a:cs typeface="Times New Roman" panose="02020603050405020304" pitchFamily="18" charset="0"/>
                      </a:endParaRPr>
                    </a:p>
                  </a:txBody>
                  <a:tcPr marL="33664" marR="336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buNone/>
                      </a:pPr>
                      <a:r>
                        <a:rPr lang="en-GB" sz="1000" dirty="0">
                          <a:effectLst/>
                          <a:latin typeface="Tahoma" panose="020B0604030504040204" pitchFamily="34" charset="0"/>
                          <a:ea typeface="Times New Roman" panose="02020603050405020304" pitchFamily="18" charset="0"/>
                          <a:cs typeface="Tahoma" panose="020B0604030504040204" pitchFamily="34" charset="0"/>
                        </a:rPr>
                        <a:t> </a:t>
                      </a:r>
                      <a:endParaRPr lang="en-ZA" sz="10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33664" marR="336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25440566"/>
                  </a:ext>
                </a:extLst>
              </a:tr>
              <a:tr h="902017">
                <a:tc>
                  <a:txBody>
                    <a:bodyPr/>
                    <a:lstStyle/>
                    <a:p>
                      <a:pPr algn="just">
                        <a:lnSpc>
                          <a:spcPct val="150000"/>
                        </a:lnSpc>
                        <a:spcBef>
                          <a:spcPts val="300"/>
                        </a:spcBef>
                        <a:buNone/>
                      </a:pPr>
                      <a:r>
                        <a:rPr lang="en-GB" sz="1000" b="1" kern="1200" dirty="0">
                          <a:effectLst/>
                          <a:latin typeface="Tahoma" panose="020B0604030504040204" pitchFamily="34" charset="0"/>
                          <a:ea typeface="Times New Roman" panose="02020603050405020304" pitchFamily="18" charset="0"/>
                          <a:cs typeface="Tahoma" panose="020B0604030504040204" pitchFamily="34" charset="0"/>
                        </a:rPr>
                        <a:t>Software Warranty and Updates </a:t>
                      </a:r>
                      <a:endParaRPr lang="en-ZA" sz="1000" dirty="0">
                        <a:effectLst/>
                        <a:latin typeface="Tahoma" panose="020B0604030504040204" pitchFamily="34" charset="0"/>
                        <a:ea typeface="Times New Roman" panose="02020603050405020304" pitchFamily="18" charset="0"/>
                        <a:cs typeface="Times New Roman" panose="02020603050405020304" pitchFamily="18" charset="0"/>
                      </a:endParaRPr>
                    </a:p>
                    <a:p>
                      <a:pPr algn="just">
                        <a:lnSpc>
                          <a:spcPct val="150000"/>
                        </a:lnSpc>
                        <a:spcBef>
                          <a:spcPts val="300"/>
                        </a:spcBef>
                        <a:buNone/>
                      </a:pPr>
                      <a:r>
                        <a:rPr lang="en-GB" sz="1000" kern="1200" dirty="0">
                          <a:effectLst/>
                          <a:latin typeface="Tahoma" panose="020B0604030504040204" pitchFamily="34" charset="0"/>
                          <a:ea typeface="Times New Roman" panose="02020603050405020304" pitchFamily="18" charset="0"/>
                          <a:cs typeface="Tahoma" panose="020B0604030504040204" pitchFamily="34" charset="0"/>
                        </a:rPr>
                        <a:t>-Service provider to provide warranty document of the software product supplied for radio and the point to point and point to multipoint planning tool. This document should comprise of also updates that are planned and the periods that the expected updates are to be implemented.</a:t>
                      </a:r>
                      <a:endParaRPr lang="en-ZA" sz="10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33664" marR="336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buNone/>
                      </a:pPr>
                      <a:r>
                        <a:rPr lang="en-GB" sz="1000" dirty="0">
                          <a:effectLst/>
                          <a:latin typeface="Tahoma" panose="020B0604030504040204" pitchFamily="34" charset="0"/>
                          <a:ea typeface="Times New Roman" panose="02020603050405020304" pitchFamily="18" charset="0"/>
                          <a:cs typeface="Tahoma" panose="020B0604030504040204" pitchFamily="34" charset="0"/>
                        </a:rPr>
                        <a:t> </a:t>
                      </a:r>
                      <a:endParaRPr lang="en-ZA" sz="10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33664" marR="336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21124179"/>
                  </a:ext>
                </a:extLst>
              </a:tr>
            </a:tbl>
          </a:graphicData>
        </a:graphic>
      </p:graphicFrame>
    </p:spTree>
    <p:extLst>
      <p:ext uri="{BB962C8B-B14F-4D97-AF65-F5344CB8AC3E}">
        <p14:creationId xmlns:p14="http://schemas.microsoft.com/office/powerpoint/2010/main" val="3139339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C9CB4-919D-B32F-5073-A0E6834B01BB}"/>
              </a:ext>
            </a:extLst>
          </p:cNvPr>
          <p:cNvSpPr>
            <a:spLocks noGrp="1"/>
          </p:cNvSpPr>
          <p:nvPr>
            <p:ph type="title"/>
          </p:nvPr>
        </p:nvSpPr>
        <p:spPr>
          <a:xfrm>
            <a:off x="641436" y="1061440"/>
            <a:ext cx="10822684" cy="523220"/>
          </a:xfrm>
        </p:spPr>
        <p:txBody>
          <a:bodyPr/>
          <a:lstStyle/>
          <a:p>
            <a:r>
              <a:rPr lang="en-ZA" dirty="0"/>
              <a:t>Content</a:t>
            </a:r>
          </a:p>
        </p:txBody>
      </p:sp>
      <p:sp>
        <p:nvSpPr>
          <p:cNvPr id="3" name="Subtitle 2">
            <a:extLst>
              <a:ext uri="{FF2B5EF4-FFF2-40B4-BE49-F238E27FC236}">
                <a16:creationId xmlns:a16="http://schemas.microsoft.com/office/drawing/2014/main" id="{5CA84DDD-6E27-450D-1803-B6834500D670}"/>
              </a:ext>
            </a:extLst>
          </p:cNvPr>
          <p:cNvSpPr>
            <a:spLocks noGrp="1"/>
          </p:cNvSpPr>
          <p:nvPr>
            <p:ph type="subTitle" idx="1"/>
          </p:nvPr>
        </p:nvSpPr>
        <p:spPr>
          <a:xfrm>
            <a:off x="641435" y="2112087"/>
            <a:ext cx="10822684" cy="4155978"/>
          </a:xfrm>
        </p:spPr>
        <p:txBody>
          <a:bodyPr/>
          <a:lstStyle/>
          <a:p>
            <a:pPr marL="0" marR="0" lvl="0" indent="0" algn="l" defTabSz="914400" rtl="0" eaLnBrk="1" fontAlgn="auto" latinLnBrk="0" hangingPunct="1">
              <a:lnSpc>
                <a:spcPct val="150000"/>
              </a:lnSpc>
              <a:spcBef>
                <a:spcPct val="0"/>
              </a:spcBef>
              <a:spcAft>
                <a:spcPct val="0"/>
              </a:spcAft>
              <a:buClrTx/>
              <a:buSzTx/>
              <a:buFont typeface="Arial" pitchFamily="34" charset="0"/>
              <a:buNone/>
              <a:tabLst/>
              <a:defRPr/>
            </a:pPr>
            <a:r>
              <a:rPr kumimoji="0" lang="en-US" sz="1800" b="1" i="0" u="none" strike="noStrike" kern="1200" cap="none" spc="0" normalizeH="0" baseline="0" noProof="0" dirty="0">
                <a:ln>
                  <a:noFill/>
                </a:ln>
                <a:solidFill>
                  <a:srgbClr val="000000">
                    <a:lumMod val="50000"/>
                    <a:lumOff val="50000"/>
                  </a:srgbClr>
                </a:solidFill>
                <a:effectLst/>
                <a:uLnTx/>
                <a:uFillTx/>
                <a:latin typeface="Tahoma" panose="020B0604030504040204" pitchFamily="34" charset="0"/>
                <a:ea typeface="Tahoma" panose="020B0604030504040204" pitchFamily="34" charset="0"/>
                <a:cs typeface="Tahoma" panose="020B0604030504040204" pitchFamily="34" charset="0"/>
              </a:rPr>
              <a:t>Discussion                                                 Presenters</a:t>
            </a:r>
            <a:r>
              <a:rPr kumimoji="0" lang="en-US" sz="16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p>
          <a:p>
            <a:pPr marL="0" marR="0" lvl="0" indent="0" algn="l" defTabSz="914400" rtl="0" eaLnBrk="1" fontAlgn="auto" latinLnBrk="0" hangingPunct="1">
              <a:lnSpc>
                <a:spcPct val="150000"/>
              </a:lnSpc>
              <a:spcBef>
                <a:spcPct val="0"/>
              </a:spcBef>
              <a:spcAft>
                <a:spcPct val="0"/>
              </a:spcAft>
              <a:buClrTx/>
              <a:buSzTx/>
              <a:buFont typeface="Arial" pitchFamily="34" charset="0"/>
              <a:buNone/>
              <a:tabLst/>
              <a:defRPr/>
            </a:pPr>
            <a:r>
              <a:rPr kumimoji="0" lang="en-US" sz="1800" b="0" i="0" u="none" strike="noStrike" kern="1200" cap="none" spc="0" normalizeH="0" baseline="0" noProof="0" dirty="0">
                <a:ln>
                  <a:noFill/>
                </a:ln>
                <a:solidFill>
                  <a:srgbClr val="000000">
                    <a:lumMod val="50000"/>
                    <a:lumOff val="50000"/>
                  </a:srgbClr>
                </a:solidFill>
                <a:effectLst/>
                <a:uLnTx/>
                <a:uFillTx/>
                <a:latin typeface="Tahoma" panose="020B0604030504040204" pitchFamily="34" charset="0"/>
                <a:ea typeface="Tahoma" panose="020B0604030504040204" pitchFamily="34" charset="0"/>
                <a:cs typeface="Tahoma" panose="020B0604030504040204" pitchFamily="34" charset="0"/>
              </a:rPr>
              <a:t>Introductions			           	</a:t>
            </a:r>
            <a:r>
              <a:rPr lang="en-US" sz="1800" dirty="0">
                <a:solidFill>
                  <a:srgbClr val="000000">
                    <a:lumMod val="50000"/>
                    <a:lumOff val="50000"/>
                  </a:srgbClr>
                </a:solidFill>
                <a:latin typeface="Tahoma" panose="020B0604030504040204" pitchFamily="34" charset="0"/>
                <a:ea typeface="Tahoma" panose="020B0604030504040204" pitchFamily="34" charset="0"/>
              </a:rPr>
              <a:t>Dominic Maroka</a:t>
            </a:r>
            <a:r>
              <a:rPr kumimoji="0" lang="en-US" sz="1800" b="0" i="0" u="none" strike="noStrike" kern="1200" cap="none" spc="0" normalizeH="0" baseline="0" noProof="0" dirty="0">
                <a:ln>
                  <a:noFill/>
                </a:ln>
                <a:solidFill>
                  <a:srgbClr val="000000">
                    <a:lumMod val="50000"/>
                    <a:lumOff val="50000"/>
                  </a:srgbClr>
                </a:solidFill>
                <a:effectLst/>
                <a:uLnTx/>
                <a:uFillTx/>
                <a:latin typeface="Tahoma" panose="020B0604030504040204" pitchFamily="34" charset="0"/>
                <a:ea typeface="Tahoma" panose="020B0604030504040204" pitchFamily="34" charset="0"/>
                <a:cs typeface="Tahoma" panose="020B0604030504040204" pitchFamily="34" charset="0"/>
              </a:rPr>
              <a:t>			</a:t>
            </a:r>
          </a:p>
          <a:p>
            <a:pPr marL="0" marR="0" lvl="0" indent="0" algn="l" defTabSz="914400">
              <a:lnSpc>
                <a:spcPct val="150000"/>
              </a:lnSpc>
              <a:spcBef>
                <a:spcPct val="0"/>
              </a:spcBef>
              <a:spcAft>
                <a:spcPct val="0"/>
              </a:spcAft>
              <a:defRPr/>
            </a:pPr>
            <a:r>
              <a:rPr kumimoji="0" lang="en-US" sz="1800" b="0" i="0" u="none" strike="noStrike" kern="1200" cap="none" spc="0" normalizeH="0" baseline="0" noProof="0" dirty="0">
                <a:ln>
                  <a:noFill/>
                </a:ln>
                <a:solidFill>
                  <a:srgbClr val="000000">
                    <a:lumMod val="50000"/>
                    <a:lumOff val="50000"/>
                  </a:srgbClr>
                </a:solidFill>
                <a:effectLst/>
                <a:uLnTx/>
                <a:uFillTx/>
                <a:latin typeface="Tahoma" panose="020B0604030504040204" pitchFamily="34" charset="0"/>
                <a:ea typeface="Tahoma" panose="020B0604030504040204" pitchFamily="34" charset="0"/>
                <a:cs typeface="Tahoma" panose="020B0604030504040204" pitchFamily="34" charset="0"/>
              </a:rPr>
              <a:t>Welcome and Introduction 		          	</a:t>
            </a:r>
            <a:r>
              <a:rPr lang="en-US" sz="1800" dirty="0">
                <a:solidFill>
                  <a:srgbClr val="000000">
                    <a:lumMod val="50000"/>
                    <a:lumOff val="50000"/>
                  </a:srgbClr>
                </a:solidFill>
                <a:latin typeface="Tahoma" panose="020B0604030504040204" pitchFamily="34" charset="0"/>
                <a:ea typeface="Tahoma" panose="020B0604030504040204" pitchFamily="34" charset="0"/>
              </a:rPr>
              <a:t>Dominic Maroka</a:t>
            </a:r>
            <a:endParaRPr kumimoji="0" lang="en-US" sz="1800" b="0" i="0" u="none" strike="noStrike" kern="1200" cap="none" spc="0" normalizeH="0" baseline="0" noProof="0" dirty="0">
              <a:ln>
                <a:noFill/>
              </a:ln>
              <a:solidFill>
                <a:srgbClr val="000000">
                  <a:lumMod val="50000"/>
                  <a:lumOff val="50000"/>
                </a:srgbClr>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a:lnSpc>
                <a:spcPct val="150000"/>
              </a:lnSpc>
              <a:spcBef>
                <a:spcPct val="0"/>
              </a:spcBef>
              <a:spcAft>
                <a:spcPct val="0"/>
              </a:spcAft>
              <a:defRPr/>
            </a:pPr>
            <a:r>
              <a:rPr kumimoji="0" lang="en-US" sz="1800" b="0" i="0" u="none" strike="noStrike" kern="1200" cap="none" spc="0" normalizeH="0" baseline="0" noProof="0" dirty="0">
                <a:ln>
                  <a:noFill/>
                </a:ln>
                <a:solidFill>
                  <a:srgbClr val="000000">
                    <a:lumMod val="50000"/>
                    <a:lumOff val="50000"/>
                  </a:srgbClr>
                </a:solidFill>
                <a:effectLst/>
                <a:uLnTx/>
                <a:uFillTx/>
                <a:latin typeface="Tahoma" panose="020B0604030504040204" pitchFamily="34" charset="0"/>
                <a:ea typeface="Tahoma" panose="020B0604030504040204" pitchFamily="34" charset="0"/>
                <a:cs typeface="Tahoma" panose="020B0604030504040204" pitchFamily="34" charset="0"/>
              </a:rPr>
              <a:t>Ground rules  			 	</a:t>
            </a:r>
            <a:r>
              <a:rPr lang="en-US" sz="1800" dirty="0">
                <a:solidFill>
                  <a:srgbClr val="000000">
                    <a:lumMod val="50000"/>
                    <a:lumOff val="50000"/>
                  </a:srgbClr>
                </a:solidFill>
                <a:latin typeface="Tahoma" panose="020B0604030504040204" pitchFamily="34" charset="0"/>
                <a:ea typeface="Tahoma" panose="020B0604030504040204" pitchFamily="34" charset="0"/>
              </a:rPr>
              <a:t>Dominic Maroka</a:t>
            </a:r>
            <a:endParaRPr kumimoji="0" lang="en-US" sz="1800" b="0" i="0" u="none" strike="noStrike" kern="1200" cap="none" spc="0" normalizeH="0" baseline="0" noProof="0" dirty="0">
              <a:ln>
                <a:noFill/>
              </a:ln>
              <a:solidFill>
                <a:srgbClr val="000000">
                  <a:lumMod val="50000"/>
                  <a:lumOff val="50000"/>
                </a:srgbClr>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a:lnSpc>
                <a:spcPct val="150000"/>
              </a:lnSpc>
              <a:spcBef>
                <a:spcPct val="0"/>
              </a:spcBef>
              <a:spcAft>
                <a:spcPct val="0"/>
              </a:spcAft>
              <a:defRPr/>
            </a:pPr>
            <a:r>
              <a:rPr kumimoji="0" lang="en-US" sz="1800" b="0" i="0" u="none" strike="noStrike" kern="1200" cap="none" spc="0" normalizeH="0" baseline="0" noProof="0" dirty="0">
                <a:ln>
                  <a:noFill/>
                </a:ln>
                <a:solidFill>
                  <a:srgbClr val="000000">
                    <a:lumMod val="50000"/>
                    <a:lumOff val="50000"/>
                  </a:srgbClr>
                </a:solidFill>
                <a:effectLst/>
                <a:uLnTx/>
                <a:uFillTx/>
                <a:latin typeface="Tahoma" panose="020B0604030504040204" pitchFamily="34" charset="0"/>
                <a:ea typeface="Tahoma" panose="020B0604030504040204" pitchFamily="34" charset="0"/>
                <a:cs typeface="Tahoma" panose="020B0604030504040204" pitchFamily="34" charset="0"/>
              </a:rPr>
              <a:t>RF</a:t>
            </a:r>
            <a:r>
              <a:rPr lang="en-US" sz="1800" dirty="0">
                <a:solidFill>
                  <a:srgbClr val="000000">
                    <a:lumMod val="50000"/>
                    <a:lumOff val="50000"/>
                  </a:srgbClr>
                </a:solidFill>
                <a:latin typeface="Tahoma" panose="020B0604030504040204" pitchFamily="34" charset="0"/>
                <a:ea typeface="Tahoma" panose="020B0604030504040204" pitchFamily="34" charset="0"/>
              </a:rPr>
              <a:t>P</a:t>
            </a:r>
            <a:r>
              <a:rPr kumimoji="0" lang="en-US" sz="1800" b="0" i="0" u="none" strike="noStrike" kern="1200" cap="none" spc="0" normalizeH="0" baseline="0" noProof="0" dirty="0">
                <a:ln>
                  <a:noFill/>
                </a:ln>
                <a:solidFill>
                  <a:srgbClr val="000000">
                    <a:lumMod val="50000"/>
                    <a:lumOff val="50000"/>
                  </a:srgbClr>
                </a:solidFill>
                <a:effectLst/>
                <a:uLnTx/>
                <a:uFillTx/>
                <a:latin typeface="Tahoma" panose="020B0604030504040204" pitchFamily="34" charset="0"/>
                <a:ea typeface="Tahoma" panose="020B0604030504040204" pitchFamily="34" charset="0"/>
                <a:cs typeface="Tahoma" panose="020B0604030504040204" pitchFamily="34" charset="0"/>
              </a:rPr>
              <a:t> timelines			 	</a:t>
            </a:r>
            <a:r>
              <a:rPr lang="en-US" sz="1800" dirty="0">
                <a:solidFill>
                  <a:srgbClr val="000000">
                    <a:lumMod val="50000"/>
                    <a:lumOff val="50000"/>
                  </a:srgbClr>
                </a:solidFill>
                <a:latin typeface="Tahoma" panose="020B0604030504040204" pitchFamily="34" charset="0"/>
                <a:ea typeface="Tahoma" panose="020B0604030504040204" pitchFamily="34" charset="0"/>
              </a:rPr>
              <a:t>Dominic Maroka</a:t>
            </a:r>
          </a:p>
          <a:p>
            <a:pPr marL="0" marR="0" indent="0" algn="l" defTabSz="914400">
              <a:lnSpc>
                <a:spcPct val="150000"/>
              </a:lnSpc>
              <a:spcBef>
                <a:spcPct val="0"/>
              </a:spcBef>
              <a:spcAft>
                <a:spcPct val="0"/>
              </a:spcAft>
              <a:defRPr/>
            </a:pPr>
            <a:r>
              <a:rPr lang="en-US" sz="1800" dirty="0">
                <a:solidFill>
                  <a:srgbClr val="000000">
                    <a:lumMod val="50000"/>
                    <a:lumOff val="50000"/>
                  </a:srgbClr>
                </a:solidFill>
                <a:latin typeface="Tahoma" panose="020B0604030504040204" pitchFamily="34" charset="0"/>
                <a:ea typeface="Tahoma" panose="020B0604030504040204" pitchFamily="34" charset="0"/>
              </a:rPr>
              <a:t>Technical Requirements		             Mila Sobetwa</a:t>
            </a:r>
            <a:endParaRPr kumimoji="0" lang="en-US" sz="1800" b="0" i="0" u="none" strike="noStrike" kern="1200" cap="none" spc="0" normalizeH="0" baseline="0" noProof="0" dirty="0">
              <a:ln>
                <a:noFill/>
              </a:ln>
              <a:solidFill>
                <a:srgbClr val="000000">
                  <a:lumMod val="50000"/>
                  <a:lumOff val="50000"/>
                </a:srgbClr>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a:lnSpc>
                <a:spcPct val="150000"/>
              </a:lnSpc>
              <a:spcBef>
                <a:spcPct val="0"/>
              </a:spcBef>
              <a:spcAft>
                <a:spcPct val="0"/>
              </a:spcAft>
              <a:defRPr/>
            </a:pPr>
            <a:r>
              <a:rPr kumimoji="0" lang="en-US" sz="1800" b="0" i="0" u="none" strike="noStrike" kern="1200" cap="none" spc="0" normalizeH="0" baseline="0" noProof="0" dirty="0">
                <a:ln>
                  <a:noFill/>
                </a:ln>
                <a:solidFill>
                  <a:srgbClr val="000000">
                    <a:lumMod val="50000"/>
                    <a:lumOff val="50000"/>
                  </a:srgbClr>
                </a:solidFill>
                <a:effectLst/>
                <a:uLnTx/>
                <a:uFillTx/>
                <a:latin typeface="Tahoma" panose="020B0604030504040204" pitchFamily="34" charset="0"/>
                <a:ea typeface="Tahoma" panose="020B0604030504040204" pitchFamily="34" charset="0"/>
                <a:cs typeface="Tahoma" panose="020B0604030504040204" pitchFamily="34" charset="0"/>
              </a:rPr>
              <a:t>Returnable documents 	 	 	</a:t>
            </a:r>
            <a:r>
              <a:rPr lang="en-US" sz="1800" dirty="0">
                <a:solidFill>
                  <a:srgbClr val="000000">
                    <a:lumMod val="50000"/>
                    <a:lumOff val="50000"/>
                  </a:srgbClr>
                </a:solidFill>
                <a:latin typeface="Tahoma" panose="020B0604030504040204" pitchFamily="34" charset="0"/>
                <a:ea typeface="Tahoma" panose="020B0604030504040204" pitchFamily="34" charset="0"/>
              </a:rPr>
              <a:t>Dominic Maroka</a:t>
            </a:r>
            <a:endParaRPr kumimoji="0" lang="en-US" sz="1800" b="0" i="0" u="none" strike="noStrike" kern="1200" cap="none" spc="0" normalizeH="0" baseline="0" noProof="0" dirty="0">
              <a:ln>
                <a:noFill/>
              </a:ln>
              <a:solidFill>
                <a:srgbClr val="000000">
                  <a:lumMod val="50000"/>
                  <a:lumOff val="50000"/>
                </a:srgbClr>
              </a:solidFill>
              <a:effectLst/>
              <a:uLnTx/>
              <a:uFillTx/>
              <a:latin typeface="Tahoma" panose="020B0604030504040204" pitchFamily="34" charset="0"/>
              <a:ea typeface="Tahoma" panose="020B0604030504040204" pitchFamily="34" charset="0"/>
              <a:cs typeface="Tahoma" panose="020B0604030504040204" pitchFamily="34" charset="0"/>
            </a:endParaRPr>
          </a:p>
          <a:p>
            <a:endParaRPr lang="en-ZA" dirty="0"/>
          </a:p>
        </p:txBody>
      </p:sp>
    </p:spTree>
    <p:extLst>
      <p:ext uri="{BB962C8B-B14F-4D97-AF65-F5344CB8AC3E}">
        <p14:creationId xmlns:p14="http://schemas.microsoft.com/office/powerpoint/2010/main" val="33285665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2A1B4DB-3F43-E4D5-7605-C66D3534BBCF}"/>
              </a:ext>
            </a:extLst>
          </p:cNvPr>
          <p:cNvSpPr>
            <a:spLocks noGrp="1"/>
          </p:cNvSpPr>
          <p:nvPr>
            <p:ph type="title"/>
          </p:nvPr>
        </p:nvSpPr>
        <p:spPr>
          <a:xfrm>
            <a:off x="283474" y="249922"/>
            <a:ext cx="10079725" cy="461665"/>
          </a:xfrm>
        </p:spPr>
        <p:txBody>
          <a:bodyPr/>
          <a:lstStyle/>
          <a:p>
            <a:r>
              <a:rPr lang="en-US" dirty="0"/>
              <a:t>RETURNABLE DOCUMENTS </a:t>
            </a:r>
          </a:p>
        </p:txBody>
      </p:sp>
      <p:graphicFrame>
        <p:nvGraphicFramePr>
          <p:cNvPr id="2" name="Table 1">
            <a:extLst>
              <a:ext uri="{FF2B5EF4-FFF2-40B4-BE49-F238E27FC236}">
                <a16:creationId xmlns:a16="http://schemas.microsoft.com/office/drawing/2014/main" id="{C87B44DF-E303-42BF-990C-E7DC418C69B8}"/>
              </a:ext>
            </a:extLst>
          </p:cNvPr>
          <p:cNvGraphicFramePr>
            <a:graphicFrameLocks noGrp="1"/>
          </p:cNvGraphicFramePr>
          <p:nvPr>
            <p:extLst>
              <p:ext uri="{D42A27DB-BD31-4B8C-83A1-F6EECF244321}">
                <p14:modId xmlns:p14="http://schemas.microsoft.com/office/powerpoint/2010/main" val="2295845849"/>
              </p:ext>
            </p:extLst>
          </p:nvPr>
        </p:nvGraphicFramePr>
        <p:xfrm>
          <a:off x="477078" y="1020417"/>
          <a:ext cx="11105322" cy="5628208"/>
        </p:xfrm>
        <a:graphic>
          <a:graphicData uri="http://schemas.openxmlformats.org/drawingml/2006/table">
            <a:tbl>
              <a:tblPr firstRow="1" firstCol="1" lastRow="1" lastCol="1" bandRow="1" bandCol="1"/>
              <a:tblGrid>
                <a:gridCol w="9570234">
                  <a:extLst>
                    <a:ext uri="{9D8B030D-6E8A-4147-A177-3AD203B41FA5}">
                      <a16:colId xmlns:a16="http://schemas.microsoft.com/office/drawing/2014/main" val="290814608"/>
                    </a:ext>
                  </a:extLst>
                </a:gridCol>
                <a:gridCol w="1535088">
                  <a:extLst>
                    <a:ext uri="{9D8B030D-6E8A-4147-A177-3AD203B41FA5}">
                      <a16:colId xmlns:a16="http://schemas.microsoft.com/office/drawing/2014/main" val="3403674407"/>
                    </a:ext>
                  </a:extLst>
                </a:gridCol>
              </a:tblGrid>
              <a:tr h="585319">
                <a:tc>
                  <a:txBody>
                    <a:bodyPr/>
                    <a:lstStyle/>
                    <a:p>
                      <a:pPr algn="just">
                        <a:lnSpc>
                          <a:spcPct val="150000"/>
                        </a:lnSpc>
                        <a:spcBef>
                          <a:spcPts val="300"/>
                        </a:spcBef>
                        <a:buNone/>
                      </a:pPr>
                      <a:r>
                        <a:rPr lang="en-GB" sz="1000" b="1" kern="12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endParaRPr lang="en-ZA" sz="1000" dirty="0">
                        <a:effectLst/>
                        <a:latin typeface="Tahoma" panose="020B0604030504040204" pitchFamily="34" charset="0"/>
                        <a:ea typeface="Times New Roman" panose="02020603050405020304" pitchFamily="18" charset="0"/>
                        <a:cs typeface="Times New Roman" panose="02020603050405020304" pitchFamily="18" charset="0"/>
                      </a:endParaRPr>
                    </a:p>
                    <a:p>
                      <a:pPr algn="just">
                        <a:lnSpc>
                          <a:spcPct val="150000"/>
                        </a:lnSpc>
                        <a:spcBef>
                          <a:spcPts val="300"/>
                        </a:spcBef>
                        <a:buNone/>
                      </a:pPr>
                      <a:r>
                        <a:rPr lang="en-GB" sz="1000" b="1" kern="12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endParaRPr lang="en-ZA" sz="1000" dirty="0">
                        <a:effectLst/>
                        <a:latin typeface="Tahoma" panose="020B0604030504040204" pitchFamily="34" charset="0"/>
                        <a:ea typeface="Times New Roman" panose="02020603050405020304" pitchFamily="18" charset="0"/>
                        <a:cs typeface="Times New Roman" panose="02020603050405020304" pitchFamily="18" charset="0"/>
                      </a:endParaRPr>
                    </a:p>
                    <a:p>
                      <a:pPr algn="just">
                        <a:lnSpc>
                          <a:spcPct val="150000"/>
                        </a:lnSpc>
                        <a:spcBef>
                          <a:spcPts val="300"/>
                        </a:spcBef>
                        <a:buNone/>
                      </a:pPr>
                      <a:r>
                        <a:rPr lang="en-GB" sz="1000" b="1" kern="12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ESSENTIAL</a:t>
                      </a:r>
                      <a:r>
                        <a:rPr lang="en-GB" sz="1000" b="1" kern="1200" dirty="0">
                          <a:solidFill>
                            <a:srgbClr val="FF0000"/>
                          </a:solidFill>
                          <a:effectLst/>
                          <a:latin typeface="Tahoma" panose="020B0604030504040204" pitchFamily="34" charset="0"/>
                          <a:ea typeface="Times New Roman" panose="02020603050405020304" pitchFamily="18" charset="0"/>
                          <a:cs typeface="Tahoma" panose="020B0604030504040204" pitchFamily="34" charset="0"/>
                        </a:rPr>
                        <a:t> </a:t>
                      </a:r>
                      <a:r>
                        <a:rPr lang="en-GB" sz="1000" b="1" kern="12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RETURNABLE DOCUMENTS &amp; SCHEDULES </a:t>
                      </a:r>
                      <a:endParaRPr lang="en-ZA" sz="10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8402" marR="8402" marT="48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indent="-269875" algn="l">
                        <a:lnSpc>
                          <a:spcPct val="150000"/>
                        </a:lnSpc>
                        <a:spcBef>
                          <a:spcPts val="300"/>
                        </a:spcBef>
                        <a:buNone/>
                      </a:pPr>
                      <a:r>
                        <a:rPr lang="en-GB" sz="1000" b="1">
                          <a:solidFill>
                            <a:srgbClr val="000000"/>
                          </a:solidFill>
                          <a:effectLst/>
                          <a:latin typeface="Tahoma" panose="020B0604030504040204" pitchFamily="34" charset="0"/>
                          <a:ea typeface="Times New Roman" panose="02020603050405020304" pitchFamily="18" charset="0"/>
                          <a:cs typeface="Tahoma" panose="020B0604030504040204" pitchFamily="34" charset="0"/>
                        </a:rPr>
                        <a:t>SUBMITTED </a:t>
                      </a:r>
                      <a:endParaRPr lang="en-ZA" sz="1000">
                        <a:effectLst/>
                        <a:latin typeface="Tahoma" panose="020B0604030504040204" pitchFamily="34" charset="0"/>
                        <a:ea typeface="Times New Roman" panose="02020603050405020304" pitchFamily="18" charset="0"/>
                        <a:cs typeface="Times New Roman" panose="02020603050405020304" pitchFamily="18" charset="0"/>
                      </a:endParaRPr>
                    </a:p>
                    <a:p>
                      <a:pPr marL="90170" algn="l">
                        <a:lnSpc>
                          <a:spcPct val="150000"/>
                        </a:lnSpc>
                        <a:spcBef>
                          <a:spcPts val="300"/>
                        </a:spcBef>
                        <a:buNone/>
                      </a:pPr>
                      <a:r>
                        <a:rPr lang="en-GB" sz="1000" b="1">
                          <a:solidFill>
                            <a:srgbClr val="000000"/>
                          </a:solidFill>
                          <a:effectLst/>
                          <a:latin typeface="Tahoma" panose="020B0604030504040204" pitchFamily="34" charset="0"/>
                          <a:ea typeface="Times New Roman" panose="02020603050405020304" pitchFamily="18" charset="0"/>
                          <a:cs typeface="Tahoma" panose="020B0604030504040204" pitchFamily="34" charset="0"/>
                        </a:rPr>
                        <a:t>[Yes or No]</a:t>
                      </a:r>
                      <a:endParaRPr lang="en-ZA" sz="1000">
                        <a:effectLst/>
                        <a:latin typeface="Tahoma" panose="020B060403050404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18659485"/>
                  </a:ext>
                </a:extLst>
              </a:tr>
              <a:tr h="295900">
                <a:tc>
                  <a:txBody>
                    <a:bodyPr/>
                    <a:lstStyle/>
                    <a:p>
                      <a:pPr algn="just">
                        <a:lnSpc>
                          <a:spcPct val="115000"/>
                        </a:lnSpc>
                        <a:spcBef>
                          <a:spcPts val="300"/>
                        </a:spcBef>
                        <a:buNone/>
                      </a:pPr>
                      <a:r>
                        <a:rPr lang="en-GB" sz="1000" kern="12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In the case of Joint Ventures, a copy of the Joint Venture Agreement or written confirmation of the intention to enter into a Joint Venture Agreement</a:t>
                      </a:r>
                      <a:endParaRPr lang="en-ZA" sz="10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8402" marR="8402" marT="48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buNone/>
                      </a:pPr>
                      <a:r>
                        <a:rPr lang="en-GB" sz="1000" kern="12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endParaRPr lang="en-ZA" sz="1000">
                        <a:effectLst/>
                        <a:latin typeface="Tahoma" panose="020B060403050404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45417572"/>
                  </a:ext>
                </a:extLst>
              </a:tr>
              <a:tr h="151351">
                <a:tc>
                  <a:txBody>
                    <a:bodyPr/>
                    <a:lstStyle/>
                    <a:p>
                      <a:pPr algn="just">
                        <a:lnSpc>
                          <a:spcPct val="115000"/>
                        </a:lnSpc>
                        <a:spcBef>
                          <a:spcPts val="300"/>
                        </a:spcBef>
                        <a:buNone/>
                      </a:pPr>
                      <a:r>
                        <a:rPr lang="en-GB" sz="1000" kern="1200" dirty="0">
                          <a:effectLst/>
                          <a:latin typeface="Tahoma" panose="020B0604030504040204" pitchFamily="34" charset="0"/>
                          <a:ea typeface="Times New Roman" panose="02020603050405020304" pitchFamily="18" charset="0"/>
                          <a:cs typeface="Times New Roman" panose="02020603050405020304" pitchFamily="18" charset="0"/>
                        </a:rPr>
                        <a:t>Section 1: SBD1 Form</a:t>
                      </a:r>
                      <a:endParaRPr lang="en-ZA" sz="10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8402" marR="8402" marT="48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buNone/>
                      </a:pPr>
                      <a:r>
                        <a:rPr lang="en-GB" sz="1000" kern="12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endParaRPr lang="en-ZA" sz="1000">
                        <a:effectLst/>
                        <a:latin typeface="Tahoma" panose="020B060403050404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47921989"/>
                  </a:ext>
                </a:extLst>
              </a:tr>
              <a:tr h="154571">
                <a:tc>
                  <a:txBody>
                    <a:bodyPr/>
                    <a:lstStyle/>
                    <a:p>
                      <a:pPr algn="just">
                        <a:lnSpc>
                          <a:spcPct val="115000"/>
                        </a:lnSpc>
                        <a:spcBef>
                          <a:spcPts val="300"/>
                        </a:spcBef>
                        <a:buNone/>
                      </a:pPr>
                      <a:r>
                        <a:rPr lang="en-GB" sz="1000" kern="12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SECTION 5 : Proposal Form and List of Returnable documents</a:t>
                      </a:r>
                      <a:endParaRPr lang="en-ZA" sz="10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14865" marR="14865" marT="48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Bef>
                          <a:spcPts val="300"/>
                        </a:spcBef>
                        <a:buNone/>
                      </a:pPr>
                      <a:r>
                        <a:rPr lang="en-GB" sz="1000" kern="12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endParaRPr lang="en-ZA" sz="1000">
                        <a:effectLst/>
                        <a:latin typeface="Tahoma" panose="020B060403050404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04919164"/>
                  </a:ext>
                </a:extLst>
              </a:tr>
              <a:tr h="195911">
                <a:tc>
                  <a:txBody>
                    <a:bodyPr/>
                    <a:lstStyle/>
                    <a:p>
                      <a:pPr algn="just">
                        <a:lnSpc>
                          <a:spcPct val="115000"/>
                        </a:lnSpc>
                        <a:spcBef>
                          <a:spcPts val="300"/>
                        </a:spcBef>
                        <a:buNone/>
                      </a:pPr>
                      <a:r>
                        <a:rPr lang="en-GB" sz="1000" kern="1200" dirty="0">
                          <a:effectLst/>
                          <a:latin typeface="Tahoma" panose="020B0604030504040204" pitchFamily="34" charset="0"/>
                          <a:ea typeface="Times New Roman" panose="02020603050405020304" pitchFamily="18" charset="0"/>
                          <a:cs typeface="Tahoma" panose="020B0604030504040204" pitchFamily="34" charset="0"/>
                        </a:rPr>
                        <a:t>SECTION 6 : Certificate Of Acquaintance with RFP, Terms &amp; Conditions &amp; Applicable Documents</a:t>
                      </a:r>
                      <a:endParaRPr lang="en-ZA" sz="10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14865" marR="14865" marT="48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buNone/>
                      </a:pPr>
                      <a:r>
                        <a:rPr lang="en-GB" sz="1000" kern="12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endParaRPr lang="en-ZA" sz="1000">
                        <a:effectLst/>
                        <a:latin typeface="Tahoma" panose="020B060403050404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86476242"/>
                  </a:ext>
                </a:extLst>
              </a:tr>
              <a:tr h="163024">
                <a:tc>
                  <a:txBody>
                    <a:bodyPr/>
                    <a:lstStyle/>
                    <a:p>
                      <a:pPr algn="just">
                        <a:lnSpc>
                          <a:spcPct val="115000"/>
                        </a:lnSpc>
                        <a:spcBef>
                          <a:spcPts val="300"/>
                        </a:spcBef>
                        <a:buNone/>
                      </a:pPr>
                      <a:r>
                        <a:rPr lang="en-GB" sz="1000" kern="1200" dirty="0">
                          <a:effectLst/>
                          <a:latin typeface="Tahoma" panose="020B0604030504040204" pitchFamily="34" charset="0"/>
                          <a:ea typeface="Times New Roman" panose="02020603050405020304" pitchFamily="18" charset="0"/>
                          <a:cs typeface="Tahoma" panose="020B0604030504040204" pitchFamily="34" charset="0"/>
                        </a:rPr>
                        <a:t>SECTION 7 : RFP Declaration and Breach of Law Form</a:t>
                      </a:r>
                      <a:endParaRPr lang="en-ZA" sz="10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14865" marR="14865" marT="48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buNone/>
                      </a:pPr>
                      <a:r>
                        <a:rPr lang="en-GB" sz="1000" kern="12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endParaRPr lang="en-ZA" sz="1000">
                        <a:effectLst/>
                        <a:latin typeface="Tahoma" panose="020B060403050404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29529192"/>
                  </a:ext>
                </a:extLst>
              </a:tr>
              <a:tr h="163024">
                <a:tc>
                  <a:txBody>
                    <a:bodyPr/>
                    <a:lstStyle/>
                    <a:p>
                      <a:pPr algn="just">
                        <a:lnSpc>
                          <a:spcPct val="115000"/>
                        </a:lnSpc>
                        <a:spcBef>
                          <a:spcPts val="300"/>
                        </a:spcBef>
                        <a:buNone/>
                      </a:pPr>
                      <a:r>
                        <a:rPr lang="en-GB" sz="1000" kern="1200" dirty="0">
                          <a:effectLst/>
                          <a:latin typeface="Tahoma" panose="020B0604030504040204" pitchFamily="34" charset="0"/>
                          <a:ea typeface="Times New Roman" panose="02020603050405020304" pitchFamily="18" charset="0"/>
                          <a:cs typeface="Tahoma" panose="020B0604030504040204" pitchFamily="34" charset="0"/>
                        </a:rPr>
                        <a:t>SECTION 9: Specific Goal Points </a:t>
                      </a:r>
                      <a:r>
                        <a:rPr lang="en-GB" sz="1000" dirty="0">
                          <a:effectLst/>
                          <a:latin typeface="Tahoma" panose="020B0604030504040204" pitchFamily="34" charset="0"/>
                          <a:ea typeface="Times New Roman" panose="02020603050405020304" pitchFamily="18" charset="0"/>
                          <a:cs typeface="Tahoma" panose="020B0604030504040204" pitchFamily="34" charset="0"/>
                        </a:rPr>
                        <a:t>Claim Form</a:t>
                      </a:r>
                      <a:endParaRPr lang="en-ZA" sz="10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14865" marR="14865" marT="48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buNone/>
                      </a:pPr>
                      <a:r>
                        <a:rPr lang="en-GB" sz="1000" kern="12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endParaRPr lang="en-ZA" sz="1000">
                        <a:effectLst/>
                        <a:latin typeface="Tahoma" panose="020B060403050404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05723817"/>
                  </a:ext>
                </a:extLst>
              </a:tr>
              <a:tr h="195911">
                <a:tc>
                  <a:txBody>
                    <a:bodyPr/>
                    <a:lstStyle/>
                    <a:p>
                      <a:pPr algn="just">
                        <a:lnSpc>
                          <a:spcPct val="115000"/>
                        </a:lnSpc>
                        <a:spcBef>
                          <a:spcPts val="300"/>
                        </a:spcBef>
                        <a:buNone/>
                      </a:pPr>
                      <a:r>
                        <a:rPr lang="en-GB" sz="1000" kern="1200" dirty="0">
                          <a:effectLst/>
                          <a:latin typeface="Tahoma" panose="020B0604030504040204" pitchFamily="34" charset="0"/>
                          <a:ea typeface="Times New Roman" panose="02020603050405020304" pitchFamily="18" charset="0"/>
                          <a:cs typeface="Tahoma" panose="020B0604030504040204" pitchFamily="34" charset="0"/>
                        </a:rPr>
                        <a:t>SECTION </a:t>
                      </a:r>
                      <a:r>
                        <a:rPr lang="en-GB" sz="1000" dirty="0">
                          <a:effectLst/>
                          <a:latin typeface="Tahoma" panose="020B0604030504040204" pitchFamily="34" charset="0"/>
                          <a:ea typeface="Times New Roman" panose="02020603050405020304" pitchFamily="18" charset="0"/>
                          <a:cs typeface="Tahoma" panose="020B0604030504040204" pitchFamily="34" charset="0"/>
                        </a:rPr>
                        <a:t>10</a:t>
                      </a:r>
                      <a:r>
                        <a:rPr lang="en-GB" sz="1000" kern="1200" dirty="0">
                          <a:effectLst/>
                          <a:latin typeface="Tahoma" panose="020B0604030504040204" pitchFamily="34" charset="0"/>
                          <a:ea typeface="Times New Roman" panose="02020603050405020304" pitchFamily="18" charset="0"/>
                          <a:cs typeface="Tahoma" panose="020B0604030504040204" pitchFamily="34" charset="0"/>
                        </a:rPr>
                        <a:t> : Certificate of attendance of non-compulsory RFP Briefing</a:t>
                      </a:r>
                      <a:endParaRPr lang="en-ZA" sz="10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14865" marR="14865" marT="48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buNone/>
                      </a:pPr>
                      <a:r>
                        <a:rPr lang="en-GB" sz="1000" kern="12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endParaRPr lang="en-ZA" sz="1000">
                        <a:effectLst/>
                        <a:latin typeface="Tahoma" panose="020B060403050404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36148215"/>
                  </a:ext>
                </a:extLst>
              </a:tr>
              <a:tr h="195911">
                <a:tc>
                  <a:txBody>
                    <a:bodyPr/>
                    <a:lstStyle/>
                    <a:p>
                      <a:pPr algn="just">
                        <a:lnSpc>
                          <a:spcPct val="115000"/>
                        </a:lnSpc>
                        <a:spcBef>
                          <a:spcPts val="300"/>
                        </a:spcBef>
                        <a:buNone/>
                      </a:pPr>
                      <a:r>
                        <a:rPr lang="en-GB" sz="1000" kern="1200" dirty="0">
                          <a:effectLst/>
                          <a:latin typeface="Tahoma" panose="020B0604030504040204" pitchFamily="34" charset="0"/>
                          <a:ea typeface="Times New Roman" panose="02020603050405020304" pitchFamily="18" charset="0"/>
                          <a:cs typeface="Tahoma" panose="020B0604030504040204" pitchFamily="34" charset="0"/>
                        </a:rPr>
                        <a:t>Proof of Active and Valid Registration on the National Treasury Central Supplier Database</a:t>
                      </a:r>
                      <a:endParaRPr lang="en-ZA" sz="10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14865" marR="14865" marT="48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buNone/>
                      </a:pPr>
                      <a:r>
                        <a:rPr lang="en-GB" sz="1000" kern="12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endParaRPr lang="en-ZA" sz="1000">
                        <a:effectLst/>
                        <a:latin typeface="Tahoma" panose="020B060403050404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73872971"/>
                  </a:ext>
                </a:extLst>
              </a:tr>
              <a:tr h="163024">
                <a:tc>
                  <a:txBody>
                    <a:bodyPr/>
                    <a:lstStyle/>
                    <a:p>
                      <a:pPr algn="just">
                        <a:lnSpc>
                          <a:spcPct val="115000"/>
                        </a:lnSpc>
                        <a:spcBef>
                          <a:spcPts val="300"/>
                        </a:spcBef>
                        <a:buNone/>
                      </a:pPr>
                      <a:r>
                        <a:rPr lang="en-GB" sz="1000" kern="1200" dirty="0">
                          <a:effectLst/>
                          <a:latin typeface="Tahoma" panose="020B0604030504040204" pitchFamily="34" charset="0"/>
                          <a:ea typeface="Times New Roman" panose="02020603050405020304" pitchFamily="18" charset="0"/>
                          <a:cs typeface="Tahoma" panose="020B0604030504040204" pitchFamily="34" charset="0"/>
                        </a:rPr>
                        <a:t>Technical Support Organogram</a:t>
                      </a:r>
                      <a:endParaRPr lang="en-ZA" sz="10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14865" marR="14865" marT="48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buNone/>
                      </a:pPr>
                      <a:r>
                        <a:rPr lang="en-GB" sz="1000" kern="12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endParaRPr lang="en-ZA" sz="1000">
                        <a:effectLst/>
                        <a:latin typeface="Tahoma" panose="020B060403050404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52379643"/>
                  </a:ext>
                </a:extLst>
              </a:tr>
              <a:tr h="395887">
                <a:tc>
                  <a:txBody>
                    <a:bodyPr/>
                    <a:lstStyle/>
                    <a:p>
                      <a:pPr algn="just">
                        <a:lnSpc>
                          <a:spcPct val="115000"/>
                        </a:lnSpc>
                        <a:spcBef>
                          <a:spcPts val="300"/>
                        </a:spcBef>
                        <a:buNone/>
                      </a:pPr>
                      <a:r>
                        <a:rPr lang="en-GB" sz="1000" kern="12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Tax Clearance Certificate or electronic access PIN obtained from SARS’s new Tax Compliance Status (TCS) system [Consortia / Joint Ventures must submit a separate Tax Clearance Certificate for each party]</a:t>
                      </a:r>
                      <a:endParaRPr lang="en-ZA" sz="10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14865" marR="14865" marT="48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buNone/>
                      </a:pPr>
                      <a:r>
                        <a:rPr lang="en-GB" sz="1000" kern="12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endParaRPr lang="en-ZA" sz="1000">
                        <a:effectLst/>
                        <a:latin typeface="Tahoma" panose="020B060403050404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02640094"/>
                  </a:ext>
                </a:extLst>
              </a:tr>
              <a:tr h="163024">
                <a:tc>
                  <a:txBody>
                    <a:bodyPr/>
                    <a:lstStyle/>
                    <a:p>
                      <a:pPr algn="just">
                        <a:lnSpc>
                          <a:spcPct val="115000"/>
                        </a:lnSpc>
                        <a:spcBef>
                          <a:spcPts val="300"/>
                        </a:spcBef>
                        <a:buNone/>
                      </a:pPr>
                      <a:r>
                        <a:rPr lang="en-GB" sz="1000" u="sng" dirty="0">
                          <a:solidFill>
                            <a:srgbClr val="0000FF"/>
                          </a:solidFill>
                          <a:effectLst/>
                          <a:latin typeface="Tahoma" panose="020B0604030504040204" pitchFamily="34" charset="0"/>
                          <a:ea typeface="Times New Roman" panose="02020603050405020304" pitchFamily="18" charset="0"/>
                          <a:cs typeface="Times New Roman" panose="02020603050405020304" pitchFamily="18" charset="0"/>
                        </a:rPr>
                        <a:t>Annexure A - Transnet’s General Bid Conditions</a:t>
                      </a:r>
                      <a:endParaRPr lang="en-ZA" sz="10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14865" marR="14865" marT="48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buNone/>
                      </a:pPr>
                      <a:r>
                        <a:rPr lang="en-GB" sz="1000" kern="12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endParaRPr lang="en-ZA" sz="1000">
                        <a:effectLst/>
                        <a:latin typeface="Tahoma" panose="020B060403050404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23489066"/>
                  </a:ext>
                </a:extLst>
              </a:tr>
              <a:tr h="163024">
                <a:tc>
                  <a:txBody>
                    <a:bodyPr/>
                    <a:lstStyle/>
                    <a:p>
                      <a:pPr algn="just">
                        <a:lnSpc>
                          <a:spcPct val="115000"/>
                        </a:lnSpc>
                        <a:spcBef>
                          <a:spcPts val="300"/>
                        </a:spcBef>
                        <a:buNone/>
                      </a:pPr>
                      <a:r>
                        <a:rPr lang="en-GB" sz="1000" u="sng" dirty="0">
                          <a:solidFill>
                            <a:srgbClr val="0000FF"/>
                          </a:solidFill>
                          <a:effectLst/>
                          <a:latin typeface="Tahoma" panose="020B0604030504040204" pitchFamily="34" charset="0"/>
                          <a:ea typeface="Times New Roman" panose="02020603050405020304" pitchFamily="18" charset="0"/>
                          <a:cs typeface="Times New Roman" panose="02020603050405020304" pitchFamily="18" charset="0"/>
                        </a:rPr>
                        <a:t>Annexure B - Master Agreement</a:t>
                      </a:r>
                      <a:endParaRPr lang="en-ZA" sz="10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14865" marR="14865" marT="48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buNone/>
                      </a:pPr>
                      <a:r>
                        <a:rPr lang="en-GB" sz="1000" kern="12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endParaRPr lang="en-ZA" sz="1000">
                        <a:effectLst/>
                        <a:latin typeface="Tahoma" panose="020B060403050404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46340981"/>
                  </a:ext>
                </a:extLst>
              </a:tr>
              <a:tr h="163024">
                <a:tc>
                  <a:txBody>
                    <a:bodyPr/>
                    <a:lstStyle/>
                    <a:p>
                      <a:pPr algn="just">
                        <a:lnSpc>
                          <a:spcPct val="115000"/>
                        </a:lnSpc>
                        <a:spcBef>
                          <a:spcPts val="300"/>
                        </a:spcBef>
                        <a:buNone/>
                      </a:pPr>
                      <a:r>
                        <a:rPr lang="en-GB" sz="1000" u="sng" dirty="0">
                          <a:solidFill>
                            <a:srgbClr val="0000FF"/>
                          </a:solidFill>
                          <a:effectLst/>
                          <a:latin typeface="Tahoma" panose="020B0604030504040204" pitchFamily="34" charset="0"/>
                          <a:ea typeface="Times New Roman" panose="02020603050405020304" pitchFamily="18" charset="0"/>
                          <a:cs typeface="Times New Roman" panose="02020603050405020304" pitchFamily="18" charset="0"/>
                        </a:rPr>
                        <a:t>Annexure C - Transnet’s Supplier Integrity Pact </a:t>
                      </a:r>
                      <a:endParaRPr lang="en-ZA" sz="10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14865" marR="14865" marT="48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buNone/>
                      </a:pPr>
                      <a:r>
                        <a:rPr lang="en-GB" sz="1000" kern="12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endParaRPr lang="en-ZA" sz="1000">
                        <a:effectLst/>
                        <a:latin typeface="Tahoma" panose="020B060403050404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11552593"/>
                  </a:ext>
                </a:extLst>
              </a:tr>
              <a:tr h="47811">
                <a:tc>
                  <a:txBody>
                    <a:bodyPr/>
                    <a:lstStyle/>
                    <a:p>
                      <a:pPr algn="just">
                        <a:lnSpc>
                          <a:spcPct val="115000"/>
                        </a:lnSpc>
                        <a:spcBef>
                          <a:spcPts val="300"/>
                        </a:spcBef>
                        <a:buNone/>
                      </a:pPr>
                      <a:r>
                        <a:rPr lang="en-GB" sz="1000" u="sng" dirty="0">
                          <a:solidFill>
                            <a:srgbClr val="0000FF"/>
                          </a:solidFill>
                          <a:effectLst/>
                          <a:latin typeface="Tahoma" panose="020B0604030504040204" pitchFamily="34" charset="0"/>
                          <a:ea typeface="Times New Roman" panose="02020603050405020304" pitchFamily="18" charset="0"/>
                          <a:cs typeface="Times New Roman" panose="02020603050405020304" pitchFamily="18" charset="0"/>
                        </a:rPr>
                        <a:t>Annexure D - Non-disclosure Agreement </a:t>
                      </a:r>
                      <a:endParaRPr lang="en-ZA" sz="10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14865" marR="14865" marT="48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buNone/>
                      </a:pPr>
                      <a:r>
                        <a:rPr lang="en-GB" sz="1000" kern="12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endParaRPr lang="en-ZA" sz="1000">
                        <a:effectLst/>
                        <a:latin typeface="Tahoma" panose="020B060403050404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92296396"/>
                  </a:ext>
                </a:extLst>
              </a:tr>
              <a:tr h="163024">
                <a:tc>
                  <a:txBody>
                    <a:bodyPr/>
                    <a:lstStyle/>
                    <a:p>
                      <a:pPr algn="just">
                        <a:lnSpc>
                          <a:spcPct val="115000"/>
                        </a:lnSpc>
                        <a:spcBef>
                          <a:spcPts val="300"/>
                        </a:spcBef>
                        <a:buNone/>
                      </a:pPr>
                      <a:r>
                        <a:rPr lang="en-GB" sz="1000" dirty="0">
                          <a:effectLst/>
                          <a:latin typeface="Tahoma" panose="020B0604030504040204" pitchFamily="34" charset="0"/>
                          <a:ea typeface="Times New Roman" panose="02020603050405020304" pitchFamily="18" charset="0"/>
                          <a:cs typeface="Times New Roman" panose="02020603050405020304" pitchFamily="18" charset="0"/>
                        </a:rPr>
                        <a:t>Annexure E 1– Technical Specification Spc-01293 </a:t>
                      </a:r>
                      <a:endParaRPr lang="en-ZA" sz="10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14865" marR="14865" marT="48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buNone/>
                      </a:pPr>
                      <a:r>
                        <a:rPr lang="en-GB" sz="1000" kern="12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endParaRPr lang="en-ZA" sz="1000">
                        <a:effectLst/>
                        <a:latin typeface="Tahoma" panose="020B060403050404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10783235"/>
                  </a:ext>
                </a:extLst>
              </a:tr>
              <a:tr h="163024">
                <a:tc>
                  <a:txBody>
                    <a:bodyPr/>
                    <a:lstStyle/>
                    <a:p>
                      <a:pPr algn="just">
                        <a:lnSpc>
                          <a:spcPct val="115000"/>
                        </a:lnSpc>
                        <a:spcBef>
                          <a:spcPts val="300"/>
                        </a:spcBef>
                        <a:buNone/>
                      </a:pPr>
                      <a:r>
                        <a:rPr lang="en-GB" sz="1000" dirty="0">
                          <a:effectLst/>
                          <a:latin typeface="Tahoma" panose="020B0604030504040204" pitchFamily="34" charset="0"/>
                          <a:ea typeface="Times New Roman" panose="02020603050405020304" pitchFamily="18" charset="0"/>
                          <a:cs typeface="Times New Roman" panose="02020603050405020304" pitchFamily="18" charset="0"/>
                        </a:rPr>
                        <a:t>Annexure E2 - Scope Of Work</a:t>
                      </a:r>
                      <a:endParaRPr lang="en-ZA" sz="10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14865" marR="14865" marT="48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buNone/>
                      </a:pPr>
                      <a:r>
                        <a:rPr lang="en-GB" sz="1000" kern="12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endParaRPr lang="en-ZA" sz="1000">
                        <a:effectLst/>
                        <a:latin typeface="Tahoma" panose="020B060403050404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21779915"/>
                  </a:ext>
                </a:extLst>
              </a:tr>
              <a:tr h="163024">
                <a:tc>
                  <a:txBody>
                    <a:bodyPr/>
                    <a:lstStyle/>
                    <a:p>
                      <a:pPr algn="just">
                        <a:lnSpc>
                          <a:spcPct val="115000"/>
                        </a:lnSpc>
                        <a:spcBef>
                          <a:spcPts val="300"/>
                        </a:spcBef>
                        <a:buNone/>
                      </a:pPr>
                      <a:r>
                        <a:rPr lang="en-GB" sz="1000" b="1" u="sng" dirty="0">
                          <a:solidFill>
                            <a:srgbClr val="0000FF"/>
                          </a:solidFill>
                          <a:effectLst/>
                          <a:latin typeface="Tahoma" panose="020B0604030504040204" pitchFamily="34" charset="0"/>
                          <a:ea typeface="Times New Roman" panose="02020603050405020304" pitchFamily="18" charset="0"/>
                          <a:cs typeface="Times New Roman" panose="02020603050405020304" pitchFamily="18" charset="0"/>
                        </a:rPr>
                        <a:t>SAFETY PACK</a:t>
                      </a:r>
                      <a:endParaRPr lang="en-ZA" sz="10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14865" marR="14865" marT="48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buNone/>
                      </a:pPr>
                      <a:r>
                        <a:rPr lang="en-GB" sz="1000" kern="12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endParaRPr lang="en-ZA" sz="1000">
                        <a:effectLst/>
                        <a:latin typeface="Tahoma" panose="020B060403050404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24487172"/>
                  </a:ext>
                </a:extLst>
              </a:tr>
              <a:tr h="163024">
                <a:tc>
                  <a:txBody>
                    <a:bodyPr/>
                    <a:lstStyle/>
                    <a:p>
                      <a:pPr algn="just">
                        <a:lnSpc>
                          <a:spcPct val="115000"/>
                        </a:lnSpc>
                        <a:spcBef>
                          <a:spcPts val="300"/>
                        </a:spcBef>
                        <a:buNone/>
                      </a:pPr>
                      <a:r>
                        <a:rPr lang="en-GB" sz="1000" dirty="0">
                          <a:effectLst/>
                          <a:latin typeface="Tahoma" panose="020B0604030504040204" pitchFamily="34" charset="0"/>
                          <a:ea typeface="Times New Roman" panose="02020603050405020304" pitchFamily="18" charset="0"/>
                          <a:cs typeface="Times New Roman" panose="02020603050405020304" pitchFamily="18" charset="0"/>
                        </a:rPr>
                        <a:t>Annexure F: Safety Specification Bbd8210_Ver_1 E7 1</a:t>
                      </a:r>
                      <a:endParaRPr lang="en-ZA" sz="10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14865" marR="14865" marT="48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buNone/>
                      </a:pPr>
                      <a:r>
                        <a:rPr lang="en-GB" sz="1000" kern="12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endParaRPr lang="en-ZA" sz="1000">
                        <a:effectLst/>
                        <a:latin typeface="Tahoma" panose="020B060403050404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53641071"/>
                  </a:ext>
                </a:extLst>
              </a:tr>
              <a:tr h="163024">
                <a:tc>
                  <a:txBody>
                    <a:bodyPr/>
                    <a:lstStyle/>
                    <a:p>
                      <a:pPr algn="just">
                        <a:lnSpc>
                          <a:spcPct val="115000"/>
                        </a:lnSpc>
                        <a:spcBef>
                          <a:spcPts val="300"/>
                        </a:spcBef>
                        <a:buNone/>
                      </a:pPr>
                      <a:r>
                        <a:rPr lang="en-GB" sz="1000" dirty="0">
                          <a:effectLst/>
                          <a:latin typeface="Tahoma" panose="020B0604030504040204" pitchFamily="34" charset="0"/>
                          <a:ea typeface="Times New Roman" panose="02020603050405020304" pitchFamily="18" charset="0"/>
                          <a:cs typeface="Times New Roman" panose="02020603050405020304" pitchFamily="18" charset="0"/>
                        </a:rPr>
                        <a:t>Annexure G: Section 37 Mandatory Agreement </a:t>
                      </a:r>
                      <a:endParaRPr lang="en-ZA" sz="10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14865" marR="14865" marT="48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buNone/>
                      </a:pPr>
                      <a:r>
                        <a:rPr lang="en-GB" sz="1000" kern="12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endParaRPr lang="en-ZA" sz="1000">
                        <a:effectLst/>
                        <a:latin typeface="Tahoma" panose="020B060403050404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62469272"/>
                  </a:ext>
                </a:extLst>
              </a:tr>
              <a:tr h="195911">
                <a:tc>
                  <a:txBody>
                    <a:bodyPr/>
                    <a:lstStyle/>
                    <a:p>
                      <a:pPr algn="just">
                        <a:lnSpc>
                          <a:spcPct val="115000"/>
                        </a:lnSpc>
                        <a:spcBef>
                          <a:spcPts val="300"/>
                        </a:spcBef>
                        <a:buNone/>
                      </a:pPr>
                      <a:r>
                        <a:rPr lang="en-GB" sz="1000" dirty="0">
                          <a:effectLst/>
                          <a:latin typeface="Tahoma" panose="020B0604030504040204" pitchFamily="34" charset="0"/>
                          <a:ea typeface="Times New Roman" panose="02020603050405020304" pitchFamily="18" charset="0"/>
                          <a:cs typeface="Times New Roman" panose="02020603050405020304" pitchFamily="18" charset="0"/>
                        </a:rPr>
                        <a:t>Annexure H: Health And Safety Assessment for Planning Tool-Assessment Schedule</a:t>
                      </a:r>
                      <a:endParaRPr lang="en-ZA" sz="10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14865" marR="14865" marT="48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buNone/>
                      </a:pPr>
                      <a:r>
                        <a:rPr lang="en-GB" sz="1000" kern="12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endParaRPr lang="en-ZA" sz="1000">
                        <a:effectLst/>
                        <a:latin typeface="Tahoma" panose="020B060403050404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76683239"/>
                  </a:ext>
                </a:extLst>
              </a:tr>
              <a:tr h="195911">
                <a:tc>
                  <a:txBody>
                    <a:bodyPr/>
                    <a:lstStyle/>
                    <a:p>
                      <a:pPr algn="just">
                        <a:lnSpc>
                          <a:spcPct val="115000"/>
                        </a:lnSpc>
                        <a:spcBef>
                          <a:spcPts val="300"/>
                        </a:spcBef>
                        <a:buNone/>
                      </a:pPr>
                      <a:r>
                        <a:rPr lang="en-GB" sz="1000" dirty="0">
                          <a:effectLst/>
                          <a:latin typeface="Tahoma" panose="020B0604030504040204" pitchFamily="34" charset="0"/>
                          <a:ea typeface="Times New Roman" panose="02020603050405020304" pitchFamily="18" charset="0"/>
                          <a:cs typeface="Times New Roman" panose="02020603050405020304" pitchFamily="18" charset="0"/>
                        </a:rPr>
                        <a:t>Annexure I T2 2-08b Hs Cost Breakdown for Planning Tool Project</a:t>
                      </a:r>
                      <a:endParaRPr lang="en-ZA" sz="10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14865" marR="14865" marT="48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buNone/>
                      </a:pPr>
                      <a:r>
                        <a:rPr lang="en-GB" sz="1000" kern="12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endParaRPr lang="en-ZA" sz="1000">
                        <a:effectLst/>
                        <a:latin typeface="Tahoma" panose="020B060403050404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58312843"/>
                  </a:ext>
                </a:extLst>
              </a:tr>
              <a:tr h="163024">
                <a:tc>
                  <a:txBody>
                    <a:bodyPr/>
                    <a:lstStyle/>
                    <a:p>
                      <a:pPr algn="just">
                        <a:lnSpc>
                          <a:spcPct val="115000"/>
                        </a:lnSpc>
                        <a:spcBef>
                          <a:spcPts val="300"/>
                        </a:spcBef>
                        <a:buNone/>
                      </a:pPr>
                      <a:r>
                        <a:rPr lang="en-GB" sz="1000" dirty="0">
                          <a:effectLst/>
                          <a:latin typeface="Tahoma" panose="020B0604030504040204" pitchFamily="34" charset="0"/>
                          <a:ea typeface="Times New Roman" panose="02020603050405020304" pitchFamily="18" charset="0"/>
                          <a:cs typeface="Times New Roman" panose="02020603050405020304" pitchFamily="18" charset="0"/>
                        </a:rPr>
                        <a:t>Annexure J: SHE Specification for Planning Tool Project</a:t>
                      </a:r>
                      <a:endParaRPr lang="en-ZA" sz="10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14865" marR="14865" marT="48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buNone/>
                      </a:pPr>
                      <a:r>
                        <a:rPr lang="en-GB" sz="1000" kern="12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endParaRPr lang="en-ZA" sz="1000">
                        <a:effectLst/>
                        <a:latin typeface="Tahoma" panose="020B060403050404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01661744"/>
                  </a:ext>
                </a:extLst>
              </a:tr>
              <a:tr h="249165">
                <a:tc>
                  <a:txBody>
                    <a:bodyPr/>
                    <a:lstStyle/>
                    <a:p>
                      <a:pPr algn="just">
                        <a:lnSpc>
                          <a:spcPct val="150000"/>
                        </a:lnSpc>
                        <a:spcBef>
                          <a:spcPts val="300"/>
                        </a:spcBef>
                        <a:buNone/>
                      </a:pPr>
                      <a:r>
                        <a:rPr lang="en-GB" sz="1000" dirty="0">
                          <a:effectLst/>
                          <a:latin typeface="Tahoma" panose="020B0604030504040204" pitchFamily="34" charset="0"/>
                          <a:ea typeface="Times New Roman" panose="02020603050405020304" pitchFamily="18" charset="0"/>
                          <a:cs typeface="Times New Roman" panose="02020603050405020304" pitchFamily="18" charset="0"/>
                        </a:rPr>
                        <a:t>Annexure L: t2 2-08a health and safety questionnaire for planning tool</a:t>
                      </a:r>
                      <a:endParaRPr lang="en-ZA" sz="10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14865" marR="14865" marT="48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buNone/>
                      </a:pPr>
                      <a:r>
                        <a:rPr lang="en-GB" sz="1000" kern="12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endParaRPr lang="en-ZA" sz="10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68638694"/>
                  </a:ext>
                </a:extLst>
              </a:tr>
              <a:tr h="163024">
                <a:tc>
                  <a:txBody>
                    <a:bodyPr/>
                    <a:lstStyle/>
                    <a:p>
                      <a:pPr algn="just">
                        <a:lnSpc>
                          <a:spcPct val="150000"/>
                        </a:lnSpc>
                        <a:spcBef>
                          <a:spcPts val="300"/>
                        </a:spcBef>
                        <a:buNone/>
                      </a:pPr>
                      <a:r>
                        <a:rPr lang="en-GB" sz="1000">
                          <a:effectLst/>
                          <a:latin typeface="Tahoma" panose="020B0604030504040204" pitchFamily="34" charset="0"/>
                          <a:ea typeface="Times New Roman" panose="02020603050405020304" pitchFamily="18" charset="0"/>
                          <a:cs typeface="Times New Roman" panose="02020603050405020304" pitchFamily="18" charset="0"/>
                        </a:rPr>
                        <a:t>Annexure M: Health and Safety specification</a:t>
                      </a:r>
                      <a:endParaRPr lang="en-ZA" sz="1000">
                        <a:effectLst/>
                        <a:latin typeface="Tahoma" panose="020B0604030504040204" pitchFamily="34" charset="0"/>
                        <a:ea typeface="Times New Roman" panose="02020603050405020304" pitchFamily="18" charset="0"/>
                        <a:cs typeface="Times New Roman" panose="02020603050405020304" pitchFamily="18" charset="0"/>
                      </a:endParaRPr>
                    </a:p>
                  </a:txBody>
                  <a:tcPr marL="14865" marR="14865" marT="48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buNone/>
                      </a:pPr>
                      <a:r>
                        <a:rPr lang="en-GB" sz="1000" kern="12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endParaRPr lang="en-ZA" sz="10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61912619"/>
                  </a:ext>
                </a:extLst>
              </a:tr>
              <a:tr h="163024">
                <a:tc>
                  <a:txBody>
                    <a:bodyPr/>
                    <a:lstStyle/>
                    <a:p>
                      <a:pPr algn="just">
                        <a:lnSpc>
                          <a:spcPct val="115000"/>
                        </a:lnSpc>
                        <a:spcBef>
                          <a:spcPts val="300"/>
                        </a:spcBef>
                        <a:buNone/>
                      </a:pPr>
                      <a:r>
                        <a:rPr lang="en-GB" sz="1000" b="1" u="sng">
                          <a:solidFill>
                            <a:srgbClr val="0000FF"/>
                          </a:solidFill>
                          <a:effectLst/>
                          <a:latin typeface="Tahoma" panose="020B0604030504040204" pitchFamily="34" charset="0"/>
                          <a:ea typeface="Times New Roman" panose="02020603050405020304" pitchFamily="18" charset="0"/>
                          <a:cs typeface="Times New Roman" panose="02020603050405020304" pitchFamily="18" charset="0"/>
                        </a:rPr>
                        <a:t>RISK PACK</a:t>
                      </a:r>
                      <a:endParaRPr lang="en-ZA" sz="1000">
                        <a:effectLst/>
                        <a:latin typeface="Tahoma" panose="020B0604030504040204" pitchFamily="34" charset="0"/>
                        <a:ea typeface="Times New Roman" panose="02020603050405020304" pitchFamily="18" charset="0"/>
                        <a:cs typeface="Times New Roman" panose="02020603050405020304" pitchFamily="18" charset="0"/>
                      </a:endParaRPr>
                    </a:p>
                  </a:txBody>
                  <a:tcPr marL="14865" marR="14865" marT="48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buNone/>
                      </a:pPr>
                      <a:r>
                        <a:rPr lang="en-GB" sz="1000" kern="12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endParaRPr lang="en-ZA" sz="10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49789505"/>
                  </a:ext>
                </a:extLst>
              </a:tr>
              <a:tr h="163024">
                <a:tc>
                  <a:txBody>
                    <a:bodyPr/>
                    <a:lstStyle/>
                    <a:p>
                      <a:pPr algn="just">
                        <a:lnSpc>
                          <a:spcPct val="115000"/>
                        </a:lnSpc>
                        <a:spcBef>
                          <a:spcPts val="300"/>
                        </a:spcBef>
                        <a:buNone/>
                      </a:pPr>
                      <a:r>
                        <a:rPr lang="en-GB" sz="1000">
                          <a:effectLst/>
                          <a:latin typeface="Tahoma" panose="020B0604030504040204" pitchFamily="34" charset="0"/>
                          <a:ea typeface="Times New Roman" panose="02020603050405020304" pitchFamily="18" charset="0"/>
                          <a:cs typeface="Tahoma" panose="020B0604030504040204" pitchFamily="34" charset="0"/>
                        </a:rPr>
                        <a:t>Annexure K: Risk Assessment Criteria  </a:t>
                      </a:r>
                      <a:endParaRPr lang="en-ZA" sz="1000">
                        <a:effectLst/>
                        <a:latin typeface="Tahoma" panose="020B0604030504040204" pitchFamily="34" charset="0"/>
                        <a:ea typeface="Times New Roman" panose="02020603050405020304" pitchFamily="18" charset="0"/>
                        <a:cs typeface="Times New Roman" panose="02020603050405020304" pitchFamily="18" charset="0"/>
                      </a:endParaRPr>
                    </a:p>
                  </a:txBody>
                  <a:tcPr marL="14865" marR="14865" marT="48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Bef>
                          <a:spcPts val="300"/>
                        </a:spcBef>
                        <a:buNone/>
                      </a:pPr>
                      <a:r>
                        <a:rPr lang="en-GB" sz="1000" kern="12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a:t>
                      </a:r>
                      <a:endParaRPr lang="en-ZA" sz="10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60980480"/>
                  </a:ext>
                </a:extLst>
              </a:tr>
            </a:tbl>
          </a:graphicData>
        </a:graphic>
      </p:graphicFrame>
    </p:spTree>
    <p:extLst>
      <p:ext uri="{BB962C8B-B14F-4D97-AF65-F5344CB8AC3E}">
        <p14:creationId xmlns:p14="http://schemas.microsoft.com/office/powerpoint/2010/main" val="7301513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B445C1EF-EF18-4FFE-8A51-5D8D70B5B26D}"/>
              </a:ext>
            </a:extLst>
          </p:cNvPr>
          <p:cNvSpPr txBox="1"/>
          <p:nvPr/>
        </p:nvSpPr>
        <p:spPr>
          <a:xfrm>
            <a:off x="4206591" y="2626679"/>
            <a:ext cx="3778818" cy="577035"/>
          </a:xfrm>
          <a:prstGeom prst="rect">
            <a:avLst/>
          </a:prstGeom>
        </p:spPr>
        <p:txBody>
          <a:bodyPr vert="horz" wrap="square" lIns="0" tIns="7701" rIns="0" bIns="0" rtlCol="0">
            <a:spAutoFit/>
          </a:bodyPr>
          <a:lstStyle/>
          <a:p>
            <a:pPr marL="7701">
              <a:spcBef>
                <a:spcPts val="61"/>
              </a:spcBef>
            </a:pPr>
            <a:r>
              <a:rPr lang="en-ZA" sz="3699" b="1" dirty="0">
                <a:latin typeface="Tahoma" panose="020B0604030504040204" pitchFamily="34" charset="0"/>
                <a:cs typeface="Tahoma" panose="020B0604030504040204" pitchFamily="34" charset="0"/>
              </a:rPr>
              <a:t>	QUESTIONS?</a:t>
            </a:r>
            <a:endParaRPr sz="3699" b="1" dirty="0">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862593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Graphic 2">
            <a:extLst>
              <a:ext uri="{FF2B5EF4-FFF2-40B4-BE49-F238E27FC236}">
                <a16:creationId xmlns:a16="http://schemas.microsoft.com/office/drawing/2014/main" id="{1AAE0263-097E-BD53-FF21-7D7BAD027D0D}"/>
              </a:ext>
            </a:extLst>
          </p:cNvPr>
          <p:cNvSpPr/>
          <p:nvPr/>
        </p:nvSpPr>
        <p:spPr>
          <a:xfrm>
            <a:off x="-4438" y="680"/>
            <a:ext cx="12183186" cy="6880473"/>
          </a:xfrm>
          <a:custGeom>
            <a:avLst/>
            <a:gdLst>
              <a:gd name="connsiteX0" fmla="*/ 0 w 9184957"/>
              <a:gd name="connsiteY0" fmla="*/ 0 h 5187219"/>
              <a:gd name="connsiteX1" fmla="*/ 0 w 9184957"/>
              <a:gd name="connsiteY1" fmla="*/ 5187220 h 5187219"/>
              <a:gd name="connsiteX2" fmla="*/ 9184957 w 9184957"/>
              <a:gd name="connsiteY2" fmla="*/ 5187220 h 5187219"/>
              <a:gd name="connsiteX3" fmla="*/ 9184957 w 9184957"/>
              <a:gd name="connsiteY3" fmla="*/ 0 h 5187219"/>
              <a:gd name="connsiteX4" fmla="*/ 7313962 w 9184957"/>
              <a:gd name="connsiteY4" fmla="*/ 853345 h 5187219"/>
              <a:gd name="connsiteX5" fmla="*/ 2378297 w 9184957"/>
              <a:gd name="connsiteY5" fmla="*/ 853345 h 5187219"/>
              <a:gd name="connsiteX6" fmla="*/ 2219325 w 9184957"/>
              <a:gd name="connsiteY6" fmla="*/ 1142524 h 5187219"/>
              <a:gd name="connsiteX7" fmla="*/ 1930908 w 9184957"/>
              <a:gd name="connsiteY7" fmla="*/ 1144429 h 5187219"/>
              <a:gd name="connsiteX8" fmla="*/ 1754600 w 9184957"/>
              <a:gd name="connsiteY8" fmla="*/ 853345 h 5187219"/>
              <a:gd name="connsiteX9" fmla="*/ 1089089 w 9184957"/>
              <a:gd name="connsiteY9" fmla="*/ 853345 h 5187219"/>
              <a:gd name="connsiteX10" fmla="*/ 646367 w 9184957"/>
              <a:gd name="connsiteY10" fmla="*/ 1596961 h 5187219"/>
              <a:gd name="connsiteX11" fmla="*/ 646367 w 9184957"/>
              <a:gd name="connsiteY11" fmla="*/ 2122456 h 5187219"/>
              <a:gd name="connsiteX12" fmla="*/ 923925 w 9184957"/>
              <a:gd name="connsiteY12" fmla="*/ 2553938 h 5187219"/>
              <a:gd name="connsiteX13" fmla="*/ 1338644 w 9184957"/>
              <a:gd name="connsiteY13" fmla="*/ 2553938 h 5187219"/>
              <a:gd name="connsiteX14" fmla="*/ 1400651 w 9184957"/>
              <a:gd name="connsiteY14" fmla="*/ 2446401 h 5187219"/>
              <a:gd name="connsiteX15" fmla="*/ 2143125 w 9184957"/>
              <a:gd name="connsiteY15" fmla="*/ 2446401 h 5187219"/>
              <a:gd name="connsiteX16" fmla="*/ 2249996 w 9184957"/>
              <a:gd name="connsiteY16" fmla="*/ 2637568 h 5187219"/>
              <a:gd name="connsiteX17" fmla="*/ 2249996 w 9184957"/>
              <a:gd name="connsiteY17" fmla="*/ 3031807 h 5187219"/>
              <a:gd name="connsiteX18" fmla="*/ 2390299 w 9184957"/>
              <a:gd name="connsiteY18" fmla="*/ 3276124 h 5187219"/>
              <a:gd name="connsiteX19" fmla="*/ 2389537 w 9184957"/>
              <a:gd name="connsiteY19" fmla="*/ 3535680 h 5187219"/>
              <a:gd name="connsiteX20" fmla="*/ 2625185 w 9184957"/>
              <a:gd name="connsiteY20" fmla="*/ 3964305 h 5187219"/>
              <a:gd name="connsiteX21" fmla="*/ 2625185 w 9184957"/>
              <a:gd name="connsiteY21" fmla="*/ 4296251 h 5187219"/>
              <a:gd name="connsiteX22" fmla="*/ 2847975 w 9184957"/>
              <a:gd name="connsiteY22" fmla="*/ 4558475 h 5187219"/>
              <a:gd name="connsiteX23" fmla="*/ 3111341 w 9184957"/>
              <a:gd name="connsiteY23" fmla="*/ 4560094 h 5187219"/>
              <a:gd name="connsiteX24" fmla="*/ 3248406 w 9184957"/>
              <a:gd name="connsiteY24" fmla="*/ 4332065 h 5187219"/>
              <a:gd name="connsiteX25" fmla="*/ 3248406 w 9184957"/>
              <a:gd name="connsiteY25" fmla="*/ 4113562 h 5187219"/>
              <a:gd name="connsiteX26" fmla="*/ 3634454 w 9184957"/>
              <a:gd name="connsiteY26" fmla="*/ 3508438 h 5187219"/>
              <a:gd name="connsiteX27" fmla="*/ 3634454 w 9184957"/>
              <a:gd name="connsiteY27" fmla="*/ 3102578 h 5187219"/>
              <a:gd name="connsiteX28" fmla="*/ 3858482 w 9184957"/>
              <a:gd name="connsiteY28" fmla="*/ 2749201 h 5187219"/>
              <a:gd name="connsiteX29" fmla="*/ 4080224 w 9184957"/>
              <a:gd name="connsiteY29" fmla="*/ 2751582 h 5187219"/>
              <a:gd name="connsiteX30" fmla="*/ 4357212 w 9184957"/>
              <a:gd name="connsiteY30" fmla="*/ 2267140 h 5187219"/>
              <a:gd name="connsiteX31" fmla="*/ 3769328 w 9184957"/>
              <a:gd name="connsiteY31" fmla="*/ 2267140 h 5187219"/>
              <a:gd name="connsiteX32" fmla="*/ 3541490 w 9184957"/>
              <a:gd name="connsiteY32" fmla="*/ 1875663 h 5187219"/>
              <a:gd name="connsiteX33" fmla="*/ 3541967 w 9184957"/>
              <a:gd name="connsiteY33" fmla="*/ 1558861 h 5187219"/>
              <a:gd name="connsiteX34" fmla="*/ 3233071 w 9184957"/>
              <a:gd name="connsiteY34" fmla="*/ 1132046 h 5187219"/>
              <a:gd name="connsiteX35" fmla="*/ 2543175 w 9184957"/>
              <a:gd name="connsiteY35" fmla="*/ 1132046 h 5187219"/>
              <a:gd name="connsiteX36" fmla="*/ 2358390 w 9184957"/>
              <a:gd name="connsiteY36" fmla="*/ 1469326 h 5187219"/>
              <a:gd name="connsiteX37" fmla="*/ 1789462 w 9184957"/>
              <a:gd name="connsiteY37" fmla="*/ 1469326 h 5187219"/>
              <a:gd name="connsiteX38" fmla="*/ 1586579 w 9184957"/>
              <a:gd name="connsiteY38" fmla="*/ 1122521 h 5187219"/>
              <a:gd name="connsiteX39" fmla="*/ 1223772 w 9184957"/>
              <a:gd name="connsiteY39" fmla="*/ 1122521 h 5187219"/>
              <a:gd name="connsiteX40" fmla="*/ 905637 w 9184957"/>
              <a:gd name="connsiteY40" fmla="*/ 1686211 h 5187219"/>
              <a:gd name="connsiteX41" fmla="*/ 912876 w 9184957"/>
              <a:gd name="connsiteY41" fmla="*/ 2030920 h 5187219"/>
              <a:gd name="connsiteX42" fmla="*/ 1082516 w 9184957"/>
              <a:gd name="connsiteY42" fmla="*/ 2275522 h 5187219"/>
              <a:gd name="connsiteX43" fmla="*/ 1204913 w 9184957"/>
              <a:gd name="connsiteY43" fmla="*/ 2275522 h 5187219"/>
              <a:gd name="connsiteX44" fmla="*/ 1308259 w 9184957"/>
              <a:gd name="connsiteY44" fmla="*/ 2140553 h 5187219"/>
              <a:gd name="connsiteX45" fmla="*/ 2273141 w 9184957"/>
              <a:gd name="connsiteY45" fmla="*/ 2140553 h 5187219"/>
              <a:gd name="connsiteX46" fmla="*/ 2515172 w 9184957"/>
              <a:gd name="connsiteY46" fmla="*/ 2581370 h 5187219"/>
              <a:gd name="connsiteX47" fmla="*/ 2515172 w 9184957"/>
              <a:gd name="connsiteY47" fmla="*/ 2986087 h 5187219"/>
              <a:gd name="connsiteX48" fmla="*/ 2655856 w 9184957"/>
              <a:gd name="connsiteY48" fmla="*/ 3227546 h 5187219"/>
              <a:gd name="connsiteX49" fmla="*/ 2655856 w 9184957"/>
              <a:gd name="connsiteY49" fmla="*/ 3474053 h 5187219"/>
              <a:gd name="connsiteX50" fmla="*/ 2908364 w 9184957"/>
              <a:gd name="connsiteY50" fmla="*/ 3896487 h 5187219"/>
              <a:gd name="connsiteX51" fmla="*/ 2908364 w 9184957"/>
              <a:gd name="connsiteY51" fmla="*/ 4147566 h 5187219"/>
              <a:gd name="connsiteX52" fmla="*/ 2978182 w 9184957"/>
              <a:gd name="connsiteY52" fmla="*/ 4238530 h 5187219"/>
              <a:gd name="connsiteX53" fmla="*/ 3007995 w 9184957"/>
              <a:gd name="connsiteY53" fmla="*/ 4189285 h 5187219"/>
              <a:gd name="connsiteX54" fmla="*/ 3007995 w 9184957"/>
              <a:gd name="connsiteY54" fmla="*/ 4002786 h 5187219"/>
              <a:gd name="connsiteX55" fmla="*/ 3367088 w 9184957"/>
              <a:gd name="connsiteY55" fmla="*/ 3428143 h 5187219"/>
              <a:gd name="connsiteX56" fmla="*/ 3370136 w 9184957"/>
              <a:gd name="connsiteY56" fmla="*/ 2983325 h 5187219"/>
              <a:gd name="connsiteX57" fmla="*/ 3644360 w 9184957"/>
              <a:gd name="connsiteY57" fmla="*/ 2522791 h 5187219"/>
              <a:gd name="connsiteX58" fmla="*/ 3933254 w 9184957"/>
              <a:gd name="connsiteY58" fmla="*/ 2521744 h 5187219"/>
              <a:gd name="connsiteX59" fmla="*/ 3948017 w 9184957"/>
              <a:gd name="connsiteY59" fmla="*/ 2496883 h 5187219"/>
              <a:gd name="connsiteX60" fmla="*/ 3623691 w 9184957"/>
              <a:gd name="connsiteY60" fmla="*/ 2495645 h 5187219"/>
              <a:gd name="connsiteX61" fmla="*/ 3280791 w 9184957"/>
              <a:gd name="connsiteY61" fmla="*/ 1932908 h 5187219"/>
              <a:gd name="connsiteX62" fmla="*/ 3291364 w 9184957"/>
              <a:gd name="connsiteY62" fmla="*/ 1650492 h 5187219"/>
              <a:gd name="connsiteX63" fmla="*/ 3120676 w 9184957"/>
              <a:gd name="connsiteY63" fmla="*/ 1399889 h 5187219"/>
              <a:gd name="connsiteX64" fmla="*/ 2690432 w 9184957"/>
              <a:gd name="connsiteY64" fmla="*/ 1397603 h 5187219"/>
              <a:gd name="connsiteX65" fmla="*/ 2502408 w 9184957"/>
              <a:gd name="connsiteY65" fmla="*/ 1727358 h 5187219"/>
              <a:gd name="connsiteX66" fmla="*/ 1621060 w 9184957"/>
              <a:gd name="connsiteY66" fmla="*/ 1727358 h 5187219"/>
              <a:gd name="connsiteX67" fmla="*/ 1451229 w 9184957"/>
              <a:gd name="connsiteY67" fmla="*/ 1410843 h 5187219"/>
              <a:gd name="connsiteX68" fmla="*/ 1390650 w 9184957"/>
              <a:gd name="connsiteY68" fmla="*/ 1410843 h 5187219"/>
              <a:gd name="connsiteX69" fmla="*/ 1192149 w 9184957"/>
              <a:gd name="connsiteY69" fmla="*/ 1788128 h 5187219"/>
              <a:gd name="connsiteX70" fmla="*/ 1193292 w 9184957"/>
              <a:gd name="connsiteY70" fmla="*/ 1845278 h 5187219"/>
              <a:gd name="connsiteX71" fmla="*/ 2688717 w 9184957"/>
              <a:gd name="connsiteY71" fmla="*/ 1846135 h 5187219"/>
              <a:gd name="connsiteX72" fmla="*/ 2839688 w 9184957"/>
              <a:gd name="connsiteY72" fmla="*/ 1550003 h 5187219"/>
              <a:gd name="connsiteX73" fmla="*/ 3044190 w 9184957"/>
              <a:gd name="connsiteY73" fmla="*/ 1550003 h 5187219"/>
              <a:gd name="connsiteX74" fmla="*/ 3173254 w 9184957"/>
              <a:gd name="connsiteY74" fmla="*/ 1720120 h 5187219"/>
              <a:gd name="connsiteX75" fmla="*/ 3173254 w 9184957"/>
              <a:gd name="connsiteY75" fmla="*/ 2044922 h 5187219"/>
              <a:gd name="connsiteX76" fmla="*/ 3491865 w 9184957"/>
              <a:gd name="connsiteY76" fmla="*/ 2578703 h 5187219"/>
              <a:gd name="connsiteX77" fmla="*/ 3251740 w 9184957"/>
              <a:gd name="connsiteY77" fmla="*/ 2938939 h 5187219"/>
              <a:gd name="connsiteX78" fmla="*/ 3246025 w 9184957"/>
              <a:gd name="connsiteY78" fmla="*/ 3409188 h 5187219"/>
              <a:gd name="connsiteX79" fmla="*/ 2984754 w 9184957"/>
              <a:gd name="connsiteY79" fmla="*/ 3802570 h 5187219"/>
              <a:gd name="connsiteX80" fmla="*/ 2746629 w 9184957"/>
              <a:gd name="connsiteY80" fmla="*/ 3403187 h 5187219"/>
              <a:gd name="connsiteX81" fmla="*/ 2746629 w 9184957"/>
              <a:gd name="connsiteY81" fmla="*/ 3118866 h 5187219"/>
              <a:gd name="connsiteX82" fmla="*/ 2642712 w 9184957"/>
              <a:gd name="connsiteY82" fmla="*/ 2948654 h 5187219"/>
              <a:gd name="connsiteX83" fmla="*/ 2642712 w 9184957"/>
              <a:gd name="connsiteY83" fmla="*/ 2548604 h 5187219"/>
              <a:gd name="connsiteX84" fmla="*/ 2397443 w 9184957"/>
              <a:gd name="connsiteY84" fmla="*/ 2133219 h 5187219"/>
              <a:gd name="connsiteX85" fmla="*/ 2899791 w 9184957"/>
              <a:gd name="connsiteY85" fmla="*/ 2133219 h 5187219"/>
              <a:gd name="connsiteX86" fmla="*/ 3168015 w 9184957"/>
              <a:gd name="connsiteY86" fmla="*/ 2554986 h 5187219"/>
              <a:gd name="connsiteX87" fmla="*/ 3011138 w 9184957"/>
              <a:gd name="connsiteY87" fmla="*/ 2791968 h 5187219"/>
              <a:gd name="connsiteX88" fmla="*/ 3011138 w 9184957"/>
              <a:gd name="connsiteY88" fmla="*/ 2837021 h 5187219"/>
              <a:gd name="connsiteX89" fmla="*/ 2849213 w 9184957"/>
              <a:gd name="connsiteY89" fmla="*/ 2837021 h 5187219"/>
              <a:gd name="connsiteX90" fmla="*/ 2849213 w 9184957"/>
              <a:gd name="connsiteY90" fmla="*/ 2743200 h 5187219"/>
              <a:gd name="connsiteX91" fmla="*/ 2975039 w 9184957"/>
              <a:gd name="connsiteY91" fmla="*/ 2552700 h 5187219"/>
              <a:gd name="connsiteX92" fmla="*/ 2810923 w 9184957"/>
              <a:gd name="connsiteY92" fmla="*/ 2294668 h 5187219"/>
              <a:gd name="connsiteX93" fmla="*/ 2681288 w 9184957"/>
              <a:gd name="connsiteY93" fmla="*/ 2294668 h 5187219"/>
              <a:gd name="connsiteX94" fmla="*/ 2805113 w 9184957"/>
              <a:gd name="connsiteY94" fmla="*/ 2504218 h 5187219"/>
              <a:gd name="connsiteX95" fmla="*/ 2805113 w 9184957"/>
              <a:gd name="connsiteY95" fmla="*/ 2903410 h 5187219"/>
              <a:gd name="connsiteX96" fmla="*/ 2909030 w 9184957"/>
              <a:gd name="connsiteY96" fmla="*/ 3073622 h 5187219"/>
              <a:gd name="connsiteX97" fmla="*/ 2909030 w 9184957"/>
              <a:gd name="connsiteY97" fmla="*/ 3359372 h 5187219"/>
              <a:gd name="connsiteX98" fmla="*/ 2992470 w 9184957"/>
              <a:gd name="connsiteY98" fmla="*/ 3499485 h 5187219"/>
              <a:gd name="connsiteX99" fmla="*/ 3084671 w 9184957"/>
              <a:gd name="connsiteY99" fmla="*/ 3359753 h 5187219"/>
              <a:gd name="connsiteX100" fmla="*/ 3090482 w 9184957"/>
              <a:gd name="connsiteY100" fmla="*/ 2889313 h 5187219"/>
              <a:gd name="connsiteX101" fmla="*/ 3300508 w 9184957"/>
              <a:gd name="connsiteY101" fmla="*/ 2574322 h 5187219"/>
              <a:gd name="connsiteX102" fmla="*/ 3011329 w 9184957"/>
              <a:gd name="connsiteY102" fmla="*/ 2089308 h 5187219"/>
              <a:gd name="connsiteX103" fmla="*/ 3011329 w 9184957"/>
              <a:gd name="connsiteY103" fmla="*/ 1774317 h 5187219"/>
              <a:gd name="connsiteX104" fmla="*/ 2963704 w 9184957"/>
              <a:gd name="connsiteY104" fmla="*/ 1711642 h 5187219"/>
              <a:gd name="connsiteX105" fmla="*/ 2938748 w 9184957"/>
              <a:gd name="connsiteY105" fmla="*/ 1711642 h 5187219"/>
              <a:gd name="connsiteX106" fmla="*/ 2787396 w 9184957"/>
              <a:gd name="connsiteY106" fmla="*/ 2008251 h 5187219"/>
              <a:gd name="connsiteX107" fmla="*/ 1243489 w 9184957"/>
              <a:gd name="connsiteY107" fmla="*/ 2007203 h 5187219"/>
              <a:gd name="connsiteX108" fmla="*/ 1170908 w 9184957"/>
              <a:gd name="connsiteY108" fmla="*/ 2068544 h 5187219"/>
              <a:gd name="connsiteX109" fmla="*/ 1086993 w 9184957"/>
              <a:gd name="connsiteY109" fmla="*/ 2069973 h 5187219"/>
              <a:gd name="connsiteX110" fmla="*/ 1034606 w 9184957"/>
              <a:gd name="connsiteY110" fmla="*/ 2000631 h 5187219"/>
              <a:gd name="connsiteX111" fmla="*/ 1029367 w 9184957"/>
              <a:gd name="connsiteY111" fmla="*/ 1750028 h 5187219"/>
              <a:gd name="connsiteX112" fmla="*/ 1293400 w 9184957"/>
              <a:gd name="connsiteY112" fmla="*/ 1249299 h 5187219"/>
              <a:gd name="connsiteX113" fmla="*/ 1548194 w 9184957"/>
              <a:gd name="connsiteY113" fmla="*/ 1249299 h 5187219"/>
              <a:gd name="connsiteX114" fmla="*/ 1717929 w 9184957"/>
              <a:gd name="connsiteY114" fmla="*/ 1565815 h 5187219"/>
              <a:gd name="connsiteX115" fmla="*/ 2408301 w 9184957"/>
              <a:gd name="connsiteY115" fmla="*/ 1565815 h 5187219"/>
              <a:gd name="connsiteX116" fmla="*/ 2596706 w 9184957"/>
              <a:gd name="connsiteY116" fmla="*/ 1235488 h 5187219"/>
              <a:gd name="connsiteX117" fmla="*/ 3206306 w 9184957"/>
              <a:gd name="connsiteY117" fmla="*/ 1238821 h 5187219"/>
              <a:gd name="connsiteX118" fmla="*/ 3454908 w 9184957"/>
              <a:gd name="connsiteY118" fmla="*/ 1603724 h 5187219"/>
              <a:gd name="connsiteX119" fmla="*/ 3444145 w 9184957"/>
              <a:gd name="connsiteY119" fmla="*/ 1890617 h 5187219"/>
              <a:gd name="connsiteX120" fmla="*/ 3714750 w 9184957"/>
              <a:gd name="connsiteY120" fmla="*/ 2334101 h 5187219"/>
              <a:gd name="connsiteX121" fmla="*/ 4231672 w 9184957"/>
              <a:gd name="connsiteY121" fmla="*/ 2336006 h 5187219"/>
              <a:gd name="connsiteX122" fmla="*/ 4025741 w 9184957"/>
              <a:gd name="connsiteY122" fmla="*/ 2683478 h 5187219"/>
              <a:gd name="connsiteX123" fmla="*/ 3736562 w 9184957"/>
              <a:gd name="connsiteY123" fmla="*/ 2684621 h 5187219"/>
              <a:gd name="connsiteX124" fmla="*/ 3531775 w 9184957"/>
              <a:gd name="connsiteY124" fmla="*/ 3028569 h 5187219"/>
              <a:gd name="connsiteX125" fmla="*/ 3528727 w 9184957"/>
              <a:gd name="connsiteY125" fmla="*/ 3475291 h 5187219"/>
              <a:gd name="connsiteX126" fmla="*/ 3169920 w 9184957"/>
              <a:gd name="connsiteY126" fmla="*/ 4049268 h 5187219"/>
              <a:gd name="connsiteX127" fmla="*/ 3169920 w 9184957"/>
              <a:gd name="connsiteY127" fmla="*/ 4234148 h 5187219"/>
              <a:gd name="connsiteX128" fmla="*/ 3056763 w 9184957"/>
              <a:gd name="connsiteY128" fmla="*/ 4421124 h 5187219"/>
              <a:gd name="connsiteX129" fmla="*/ 2914650 w 9184957"/>
              <a:gd name="connsiteY129" fmla="*/ 4421124 h 5187219"/>
              <a:gd name="connsiteX130" fmla="*/ 2746724 w 9184957"/>
              <a:gd name="connsiteY130" fmla="*/ 4202049 h 5187219"/>
              <a:gd name="connsiteX131" fmla="*/ 2746724 w 9184957"/>
              <a:gd name="connsiteY131" fmla="*/ 3940778 h 5187219"/>
              <a:gd name="connsiteX132" fmla="*/ 2494217 w 9184957"/>
              <a:gd name="connsiteY132" fmla="*/ 3518440 h 5187219"/>
              <a:gd name="connsiteX133" fmla="*/ 2494217 w 9184957"/>
              <a:gd name="connsiteY133" fmla="*/ 3271361 h 5187219"/>
              <a:gd name="connsiteX134" fmla="*/ 2353532 w 9184957"/>
              <a:gd name="connsiteY134" fmla="*/ 3029902 h 5187219"/>
              <a:gd name="connsiteX135" fmla="*/ 2353532 w 9184957"/>
              <a:gd name="connsiteY135" fmla="*/ 2622994 h 5187219"/>
              <a:gd name="connsiteX136" fmla="*/ 2177320 w 9184957"/>
              <a:gd name="connsiteY136" fmla="*/ 2302478 h 5187219"/>
              <a:gd name="connsiteX137" fmla="*/ 1388269 w 9184957"/>
              <a:gd name="connsiteY137" fmla="*/ 2302478 h 5187219"/>
              <a:gd name="connsiteX138" fmla="*/ 1284827 w 9184957"/>
              <a:gd name="connsiteY138" fmla="*/ 2437733 h 5187219"/>
              <a:gd name="connsiteX139" fmla="*/ 997744 w 9184957"/>
              <a:gd name="connsiteY139" fmla="*/ 2437733 h 5187219"/>
              <a:gd name="connsiteX140" fmla="*/ 752475 w 9184957"/>
              <a:gd name="connsiteY140" fmla="*/ 2083403 h 5187219"/>
              <a:gd name="connsiteX141" fmla="*/ 742950 w 9184957"/>
              <a:gd name="connsiteY141" fmla="*/ 1645253 h 5187219"/>
              <a:gd name="connsiteX142" fmla="*/ 1129475 w 9184957"/>
              <a:gd name="connsiteY142" fmla="*/ 960501 h 5187219"/>
              <a:gd name="connsiteX143" fmla="*/ 1679639 w 9184957"/>
              <a:gd name="connsiteY143" fmla="*/ 960501 h 5187219"/>
              <a:gd name="connsiteX144" fmla="*/ 1882521 w 9184957"/>
              <a:gd name="connsiteY144" fmla="*/ 1307306 h 5187219"/>
              <a:gd name="connsiteX145" fmla="*/ 2262569 w 9184957"/>
              <a:gd name="connsiteY145" fmla="*/ 1307306 h 5187219"/>
              <a:gd name="connsiteX146" fmla="*/ 2447354 w 9184957"/>
              <a:gd name="connsiteY146" fmla="*/ 970026 h 5187219"/>
              <a:gd name="connsiteX147" fmla="*/ 3316034 w 9184957"/>
              <a:gd name="connsiteY147" fmla="*/ 970026 h 5187219"/>
              <a:gd name="connsiteX148" fmla="*/ 3704082 w 9184957"/>
              <a:gd name="connsiteY148" fmla="*/ 1506474 h 5187219"/>
              <a:gd name="connsiteX149" fmla="*/ 3704082 w 9184957"/>
              <a:gd name="connsiteY149" fmla="*/ 1831943 h 5187219"/>
              <a:gd name="connsiteX150" fmla="*/ 3863054 w 9184957"/>
              <a:gd name="connsiteY150" fmla="*/ 2105120 h 5187219"/>
              <a:gd name="connsiteX151" fmla="*/ 4637056 w 9184957"/>
              <a:gd name="connsiteY151" fmla="*/ 2105120 h 5187219"/>
              <a:gd name="connsiteX152" fmla="*/ 4174331 w 9184957"/>
              <a:gd name="connsiteY152" fmla="*/ 2914745 h 5187219"/>
              <a:gd name="connsiteX153" fmla="*/ 3947160 w 9184957"/>
              <a:gd name="connsiteY153" fmla="*/ 2912078 h 5187219"/>
              <a:gd name="connsiteX154" fmla="*/ 3796570 w 9184957"/>
              <a:gd name="connsiteY154" fmla="*/ 3150203 h 5187219"/>
              <a:gd name="connsiteX155" fmla="*/ 3796570 w 9184957"/>
              <a:gd name="connsiteY155" fmla="*/ 3555968 h 5187219"/>
              <a:gd name="connsiteX156" fmla="*/ 3410522 w 9184957"/>
              <a:gd name="connsiteY156" fmla="*/ 4160806 h 5187219"/>
              <a:gd name="connsiteX157" fmla="*/ 3410522 w 9184957"/>
              <a:gd name="connsiteY157" fmla="*/ 4377023 h 5187219"/>
              <a:gd name="connsiteX158" fmla="*/ 3202781 w 9184957"/>
              <a:gd name="connsiteY158" fmla="*/ 4722590 h 5187219"/>
              <a:gd name="connsiteX159" fmla="*/ 2772823 w 9184957"/>
              <a:gd name="connsiteY159" fmla="*/ 4719923 h 5187219"/>
              <a:gd name="connsiteX160" fmla="*/ 2463070 w 9184957"/>
              <a:gd name="connsiteY160" fmla="*/ 4355306 h 5187219"/>
              <a:gd name="connsiteX161" fmla="*/ 2463070 w 9184957"/>
              <a:gd name="connsiteY161" fmla="*/ 4005548 h 5187219"/>
              <a:gd name="connsiteX162" fmla="*/ 2227326 w 9184957"/>
              <a:gd name="connsiteY162" fmla="*/ 3576923 h 5187219"/>
              <a:gd name="connsiteX163" fmla="*/ 2228088 w 9184957"/>
              <a:gd name="connsiteY163" fmla="*/ 3318986 h 5187219"/>
              <a:gd name="connsiteX164" fmla="*/ 2087880 w 9184957"/>
              <a:gd name="connsiteY164" fmla="*/ 3074956 h 5187219"/>
              <a:gd name="connsiteX165" fmla="*/ 2087880 w 9184957"/>
              <a:gd name="connsiteY165" fmla="*/ 2679668 h 5187219"/>
              <a:gd name="connsiteX166" fmla="*/ 2047970 w 9184957"/>
              <a:gd name="connsiteY166" fmla="*/ 2608231 h 5187219"/>
              <a:gd name="connsiteX167" fmla="*/ 1494282 w 9184957"/>
              <a:gd name="connsiteY167" fmla="*/ 2608231 h 5187219"/>
              <a:gd name="connsiteX168" fmla="*/ 1432179 w 9184957"/>
              <a:gd name="connsiteY168" fmla="*/ 2715768 h 5187219"/>
              <a:gd name="connsiteX169" fmla="*/ 835724 w 9184957"/>
              <a:gd name="connsiteY169" fmla="*/ 2715768 h 5187219"/>
              <a:gd name="connsiteX170" fmla="*/ 484442 w 9184957"/>
              <a:gd name="connsiteY170" fmla="*/ 2170081 h 5187219"/>
              <a:gd name="connsiteX171" fmla="*/ 484442 w 9184957"/>
              <a:gd name="connsiteY171" fmla="*/ 1552384 h 5187219"/>
              <a:gd name="connsiteX172" fmla="*/ 997077 w 9184957"/>
              <a:gd name="connsiteY172" fmla="*/ 691420 h 5187219"/>
              <a:gd name="connsiteX173" fmla="*/ 1845850 w 9184957"/>
              <a:gd name="connsiteY173" fmla="*/ 691420 h 5187219"/>
              <a:gd name="connsiteX174" fmla="*/ 2021967 w 9184957"/>
              <a:gd name="connsiteY174" fmla="*/ 981837 h 5187219"/>
              <a:gd name="connsiteX175" fmla="*/ 2123408 w 9184957"/>
              <a:gd name="connsiteY175" fmla="*/ 981170 h 5187219"/>
              <a:gd name="connsiteX176" fmla="*/ 2282476 w 9184957"/>
              <a:gd name="connsiteY176" fmla="*/ 691420 h 5187219"/>
              <a:gd name="connsiteX177" fmla="*/ 7313962 w 9184957"/>
              <a:gd name="connsiteY177" fmla="*/ 691420 h 5187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Lst>
            <a:rect l="l" t="t" r="r" b="b"/>
            <a:pathLst>
              <a:path w="9184957" h="5187219">
                <a:moveTo>
                  <a:pt x="0" y="0"/>
                </a:moveTo>
                <a:lnTo>
                  <a:pt x="0" y="5187220"/>
                </a:lnTo>
                <a:lnTo>
                  <a:pt x="9184957" y="5187220"/>
                </a:lnTo>
                <a:lnTo>
                  <a:pt x="9184957" y="0"/>
                </a:lnTo>
                <a:close/>
                <a:moveTo>
                  <a:pt x="7313962" y="853345"/>
                </a:moveTo>
                <a:lnTo>
                  <a:pt x="2378297" y="853345"/>
                </a:lnTo>
                <a:lnTo>
                  <a:pt x="2219325" y="1142524"/>
                </a:lnTo>
                <a:lnTo>
                  <a:pt x="1930908" y="1144429"/>
                </a:lnTo>
                <a:lnTo>
                  <a:pt x="1754600" y="853345"/>
                </a:lnTo>
                <a:lnTo>
                  <a:pt x="1089089" y="853345"/>
                </a:lnTo>
                <a:lnTo>
                  <a:pt x="646367" y="1596961"/>
                </a:lnTo>
                <a:lnTo>
                  <a:pt x="646367" y="2122456"/>
                </a:lnTo>
                <a:lnTo>
                  <a:pt x="923925" y="2553938"/>
                </a:lnTo>
                <a:lnTo>
                  <a:pt x="1338644" y="2553938"/>
                </a:lnTo>
                <a:lnTo>
                  <a:pt x="1400651" y="2446401"/>
                </a:lnTo>
                <a:lnTo>
                  <a:pt x="2143125" y="2446401"/>
                </a:lnTo>
                <a:lnTo>
                  <a:pt x="2249996" y="2637568"/>
                </a:lnTo>
                <a:lnTo>
                  <a:pt x="2249996" y="3031807"/>
                </a:lnTo>
                <a:lnTo>
                  <a:pt x="2390299" y="3276124"/>
                </a:lnTo>
                <a:lnTo>
                  <a:pt x="2389537" y="3535680"/>
                </a:lnTo>
                <a:lnTo>
                  <a:pt x="2625185" y="3964305"/>
                </a:lnTo>
                <a:lnTo>
                  <a:pt x="2625185" y="4296251"/>
                </a:lnTo>
                <a:lnTo>
                  <a:pt x="2847975" y="4558475"/>
                </a:lnTo>
                <a:lnTo>
                  <a:pt x="3111341" y="4560094"/>
                </a:lnTo>
                <a:lnTo>
                  <a:pt x="3248406" y="4332065"/>
                </a:lnTo>
                <a:lnTo>
                  <a:pt x="3248406" y="4113562"/>
                </a:lnTo>
                <a:lnTo>
                  <a:pt x="3634454" y="3508438"/>
                </a:lnTo>
                <a:lnTo>
                  <a:pt x="3634454" y="3102578"/>
                </a:lnTo>
                <a:lnTo>
                  <a:pt x="3858482" y="2749201"/>
                </a:lnTo>
                <a:lnTo>
                  <a:pt x="4080224" y="2751582"/>
                </a:lnTo>
                <a:lnTo>
                  <a:pt x="4357212" y="2267140"/>
                </a:lnTo>
                <a:lnTo>
                  <a:pt x="3769328" y="2267140"/>
                </a:lnTo>
                <a:lnTo>
                  <a:pt x="3541490" y="1875663"/>
                </a:lnTo>
                <a:lnTo>
                  <a:pt x="3541967" y="1558861"/>
                </a:lnTo>
                <a:lnTo>
                  <a:pt x="3233071" y="1132046"/>
                </a:lnTo>
                <a:lnTo>
                  <a:pt x="2543175" y="1132046"/>
                </a:lnTo>
                <a:lnTo>
                  <a:pt x="2358390" y="1469326"/>
                </a:lnTo>
                <a:lnTo>
                  <a:pt x="1789462" y="1469326"/>
                </a:lnTo>
                <a:lnTo>
                  <a:pt x="1586579" y="1122521"/>
                </a:lnTo>
                <a:lnTo>
                  <a:pt x="1223772" y="1122521"/>
                </a:lnTo>
                <a:lnTo>
                  <a:pt x="905637" y="1686211"/>
                </a:lnTo>
                <a:lnTo>
                  <a:pt x="912876" y="2030920"/>
                </a:lnTo>
                <a:lnTo>
                  <a:pt x="1082516" y="2275522"/>
                </a:lnTo>
                <a:lnTo>
                  <a:pt x="1204913" y="2275522"/>
                </a:lnTo>
                <a:lnTo>
                  <a:pt x="1308259" y="2140553"/>
                </a:lnTo>
                <a:lnTo>
                  <a:pt x="2273141" y="2140553"/>
                </a:lnTo>
                <a:lnTo>
                  <a:pt x="2515172" y="2581370"/>
                </a:lnTo>
                <a:lnTo>
                  <a:pt x="2515172" y="2986087"/>
                </a:lnTo>
                <a:lnTo>
                  <a:pt x="2655856" y="3227546"/>
                </a:lnTo>
                <a:lnTo>
                  <a:pt x="2655856" y="3474053"/>
                </a:lnTo>
                <a:lnTo>
                  <a:pt x="2908364" y="3896487"/>
                </a:lnTo>
                <a:lnTo>
                  <a:pt x="2908364" y="4147566"/>
                </a:lnTo>
                <a:lnTo>
                  <a:pt x="2978182" y="4238530"/>
                </a:lnTo>
                <a:lnTo>
                  <a:pt x="3007995" y="4189285"/>
                </a:lnTo>
                <a:lnTo>
                  <a:pt x="3007995" y="4002786"/>
                </a:lnTo>
                <a:lnTo>
                  <a:pt x="3367088" y="3428143"/>
                </a:lnTo>
                <a:lnTo>
                  <a:pt x="3370136" y="2983325"/>
                </a:lnTo>
                <a:lnTo>
                  <a:pt x="3644360" y="2522791"/>
                </a:lnTo>
                <a:lnTo>
                  <a:pt x="3933254" y="2521744"/>
                </a:lnTo>
                <a:lnTo>
                  <a:pt x="3948017" y="2496883"/>
                </a:lnTo>
                <a:lnTo>
                  <a:pt x="3623691" y="2495645"/>
                </a:lnTo>
                <a:lnTo>
                  <a:pt x="3280791" y="1932908"/>
                </a:lnTo>
                <a:lnTo>
                  <a:pt x="3291364" y="1650492"/>
                </a:lnTo>
                <a:lnTo>
                  <a:pt x="3120676" y="1399889"/>
                </a:lnTo>
                <a:lnTo>
                  <a:pt x="2690432" y="1397603"/>
                </a:lnTo>
                <a:lnTo>
                  <a:pt x="2502408" y="1727358"/>
                </a:lnTo>
                <a:lnTo>
                  <a:pt x="1621060" y="1727358"/>
                </a:lnTo>
                <a:lnTo>
                  <a:pt x="1451229" y="1410843"/>
                </a:lnTo>
                <a:lnTo>
                  <a:pt x="1390650" y="1410843"/>
                </a:lnTo>
                <a:lnTo>
                  <a:pt x="1192149" y="1788128"/>
                </a:lnTo>
                <a:lnTo>
                  <a:pt x="1193292" y="1845278"/>
                </a:lnTo>
                <a:lnTo>
                  <a:pt x="2688717" y="1846135"/>
                </a:lnTo>
                <a:lnTo>
                  <a:pt x="2839688" y="1550003"/>
                </a:lnTo>
                <a:lnTo>
                  <a:pt x="3044190" y="1550003"/>
                </a:lnTo>
                <a:lnTo>
                  <a:pt x="3173254" y="1720120"/>
                </a:lnTo>
                <a:lnTo>
                  <a:pt x="3173254" y="2044922"/>
                </a:lnTo>
                <a:lnTo>
                  <a:pt x="3491865" y="2578703"/>
                </a:lnTo>
                <a:lnTo>
                  <a:pt x="3251740" y="2938939"/>
                </a:lnTo>
                <a:lnTo>
                  <a:pt x="3246025" y="3409188"/>
                </a:lnTo>
                <a:lnTo>
                  <a:pt x="2984754" y="3802570"/>
                </a:lnTo>
                <a:lnTo>
                  <a:pt x="2746629" y="3403187"/>
                </a:lnTo>
                <a:lnTo>
                  <a:pt x="2746629" y="3118866"/>
                </a:lnTo>
                <a:lnTo>
                  <a:pt x="2642712" y="2948654"/>
                </a:lnTo>
                <a:lnTo>
                  <a:pt x="2642712" y="2548604"/>
                </a:lnTo>
                <a:lnTo>
                  <a:pt x="2397443" y="2133219"/>
                </a:lnTo>
                <a:lnTo>
                  <a:pt x="2899791" y="2133219"/>
                </a:lnTo>
                <a:lnTo>
                  <a:pt x="3168015" y="2554986"/>
                </a:lnTo>
                <a:lnTo>
                  <a:pt x="3011138" y="2791968"/>
                </a:lnTo>
                <a:lnTo>
                  <a:pt x="3011138" y="2837021"/>
                </a:lnTo>
                <a:lnTo>
                  <a:pt x="2849213" y="2837021"/>
                </a:lnTo>
                <a:lnTo>
                  <a:pt x="2849213" y="2743200"/>
                </a:lnTo>
                <a:lnTo>
                  <a:pt x="2975039" y="2552700"/>
                </a:lnTo>
                <a:lnTo>
                  <a:pt x="2810923" y="2294668"/>
                </a:lnTo>
                <a:lnTo>
                  <a:pt x="2681288" y="2294668"/>
                </a:lnTo>
                <a:lnTo>
                  <a:pt x="2805113" y="2504218"/>
                </a:lnTo>
                <a:lnTo>
                  <a:pt x="2805113" y="2903410"/>
                </a:lnTo>
                <a:lnTo>
                  <a:pt x="2909030" y="3073622"/>
                </a:lnTo>
                <a:lnTo>
                  <a:pt x="2909030" y="3359372"/>
                </a:lnTo>
                <a:lnTo>
                  <a:pt x="2992470" y="3499485"/>
                </a:lnTo>
                <a:lnTo>
                  <a:pt x="3084671" y="3359753"/>
                </a:lnTo>
                <a:lnTo>
                  <a:pt x="3090482" y="2889313"/>
                </a:lnTo>
                <a:lnTo>
                  <a:pt x="3300508" y="2574322"/>
                </a:lnTo>
                <a:lnTo>
                  <a:pt x="3011329" y="2089308"/>
                </a:lnTo>
                <a:lnTo>
                  <a:pt x="3011329" y="1774317"/>
                </a:lnTo>
                <a:lnTo>
                  <a:pt x="2963704" y="1711642"/>
                </a:lnTo>
                <a:lnTo>
                  <a:pt x="2938748" y="1711642"/>
                </a:lnTo>
                <a:lnTo>
                  <a:pt x="2787396" y="2008251"/>
                </a:lnTo>
                <a:lnTo>
                  <a:pt x="1243489" y="2007203"/>
                </a:lnTo>
                <a:lnTo>
                  <a:pt x="1170908" y="2068544"/>
                </a:lnTo>
                <a:lnTo>
                  <a:pt x="1086993" y="2069973"/>
                </a:lnTo>
                <a:lnTo>
                  <a:pt x="1034606" y="2000631"/>
                </a:lnTo>
                <a:lnTo>
                  <a:pt x="1029367" y="1750028"/>
                </a:lnTo>
                <a:lnTo>
                  <a:pt x="1293400" y="1249299"/>
                </a:lnTo>
                <a:lnTo>
                  <a:pt x="1548194" y="1249299"/>
                </a:lnTo>
                <a:lnTo>
                  <a:pt x="1717929" y="1565815"/>
                </a:lnTo>
                <a:lnTo>
                  <a:pt x="2408301" y="1565815"/>
                </a:lnTo>
                <a:lnTo>
                  <a:pt x="2596706" y="1235488"/>
                </a:lnTo>
                <a:lnTo>
                  <a:pt x="3206306" y="1238821"/>
                </a:lnTo>
                <a:lnTo>
                  <a:pt x="3454908" y="1603724"/>
                </a:lnTo>
                <a:lnTo>
                  <a:pt x="3444145" y="1890617"/>
                </a:lnTo>
                <a:lnTo>
                  <a:pt x="3714750" y="2334101"/>
                </a:lnTo>
                <a:lnTo>
                  <a:pt x="4231672" y="2336006"/>
                </a:lnTo>
                <a:lnTo>
                  <a:pt x="4025741" y="2683478"/>
                </a:lnTo>
                <a:lnTo>
                  <a:pt x="3736562" y="2684621"/>
                </a:lnTo>
                <a:lnTo>
                  <a:pt x="3531775" y="3028569"/>
                </a:lnTo>
                <a:lnTo>
                  <a:pt x="3528727" y="3475291"/>
                </a:lnTo>
                <a:lnTo>
                  <a:pt x="3169920" y="4049268"/>
                </a:lnTo>
                <a:lnTo>
                  <a:pt x="3169920" y="4234148"/>
                </a:lnTo>
                <a:lnTo>
                  <a:pt x="3056763" y="4421124"/>
                </a:lnTo>
                <a:lnTo>
                  <a:pt x="2914650" y="4421124"/>
                </a:lnTo>
                <a:lnTo>
                  <a:pt x="2746724" y="4202049"/>
                </a:lnTo>
                <a:lnTo>
                  <a:pt x="2746724" y="3940778"/>
                </a:lnTo>
                <a:lnTo>
                  <a:pt x="2494217" y="3518440"/>
                </a:lnTo>
                <a:lnTo>
                  <a:pt x="2494217" y="3271361"/>
                </a:lnTo>
                <a:lnTo>
                  <a:pt x="2353532" y="3029902"/>
                </a:lnTo>
                <a:lnTo>
                  <a:pt x="2353532" y="2622994"/>
                </a:lnTo>
                <a:lnTo>
                  <a:pt x="2177320" y="2302478"/>
                </a:lnTo>
                <a:lnTo>
                  <a:pt x="1388269" y="2302478"/>
                </a:lnTo>
                <a:lnTo>
                  <a:pt x="1284827" y="2437733"/>
                </a:lnTo>
                <a:lnTo>
                  <a:pt x="997744" y="2437733"/>
                </a:lnTo>
                <a:lnTo>
                  <a:pt x="752475" y="2083403"/>
                </a:lnTo>
                <a:lnTo>
                  <a:pt x="742950" y="1645253"/>
                </a:lnTo>
                <a:lnTo>
                  <a:pt x="1129475" y="960501"/>
                </a:lnTo>
                <a:lnTo>
                  <a:pt x="1679639" y="960501"/>
                </a:lnTo>
                <a:lnTo>
                  <a:pt x="1882521" y="1307306"/>
                </a:lnTo>
                <a:lnTo>
                  <a:pt x="2262569" y="1307306"/>
                </a:lnTo>
                <a:lnTo>
                  <a:pt x="2447354" y="970026"/>
                </a:lnTo>
                <a:lnTo>
                  <a:pt x="3316034" y="970026"/>
                </a:lnTo>
                <a:lnTo>
                  <a:pt x="3704082" y="1506474"/>
                </a:lnTo>
                <a:lnTo>
                  <a:pt x="3704082" y="1831943"/>
                </a:lnTo>
                <a:lnTo>
                  <a:pt x="3863054" y="2105120"/>
                </a:lnTo>
                <a:lnTo>
                  <a:pt x="4637056" y="2105120"/>
                </a:lnTo>
                <a:lnTo>
                  <a:pt x="4174331" y="2914745"/>
                </a:lnTo>
                <a:lnTo>
                  <a:pt x="3947160" y="2912078"/>
                </a:lnTo>
                <a:lnTo>
                  <a:pt x="3796570" y="3150203"/>
                </a:lnTo>
                <a:lnTo>
                  <a:pt x="3796570" y="3555968"/>
                </a:lnTo>
                <a:lnTo>
                  <a:pt x="3410522" y="4160806"/>
                </a:lnTo>
                <a:lnTo>
                  <a:pt x="3410522" y="4377023"/>
                </a:lnTo>
                <a:lnTo>
                  <a:pt x="3202781" y="4722590"/>
                </a:lnTo>
                <a:lnTo>
                  <a:pt x="2772823" y="4719923"/>
                </a:lnTo>
                <a:lnTo>
                  <a:pt x="2463070" y="4355306"/>
                </a:lnTo>
                <a:lnTo>
                  <a:pt x="2463070" y="4005548"/>
                </a:lnTo>
                <a:lnTo>
                  <a:pt x="2227326" y="3576923"/>
                </a:lnTo>
                <a:lnTo>
                  <a:pt x="2228088" y="3318986"/>
                </a:lnTo>
                <a:lnTo>
                  <a:pt x="2087880" y="3074956"/>
                </a:lnTo>
                <a:lnTo>
                  <a:pt x="2087880" y="2679668"/>
                </a:lnTo>
                <a:lnTo>
                  <a:pt x="2047970" y="2608231"/>
                </a:lnTo>
                <a:lnTo>
                  <a:pt x="1494282" y="2608231"/>
                </a:lnTo>
                <a:lnTo>
                  <a:pt x="1432179" y="2715768"/>
                </a:lnTo>
                <a:lnTo>
                  <a:pt x="835724" y="2715768"/>
                </a:lnTo>
                <a:lnTo>
                  <a:pt x="484442" y="2170081"/>
                </a:lnTo>
                <a:lnTo>
                  <a:pt x="484442" y="1552384"/>
                </a:lnTo>
                <a:lnTo>
                  <a:pt x="997077" y="691420"/>
                </a:lnTo>
                <a:lnTo>
                  <a:pt x="1845850" y="691420"/>
                </a:lnTo>
                <a:lnTo>
                  <a:pt x="2021967" y="981837"/>
                </a:lnTo>
                <a:lnTo>
                  <a:pt x="2123408" y="981170"/>
                </a:lnTo>
                <a:lnTo>
                  <a:pt x="2282476" y="691420"/>
                </a:lnTo>
                <a:lnTo>
                  <a:pt x="7313962" y="691420"/>
                </a:lnTo>
                <a:close/>
              </a:path>
            </a:pathLst>
          </a:custGeom>
          <a:solidFill>
            <a:schemeClr val="tx1">
              <a:alpha val="59499"/>
            </a:schemeClr>
          </a:solidFill>
          <a:ln w="9525" cap="flat">
            <a:noFill/>
            <a:prstDash val="solid"/>
            <a:miter/>
          </a:ln>
        </p:spPr>
        <p:txBody>
          <a:bodyPr rtlCol="0" anchor="ctr"/>
          <a:lstStyle/>
          <a:p>
            <a:endParaRPr lang="en-US" dirty="0"/>
          </a:p>
        </p:txBody>
      </p:sp>
      <p:sp>
        <p:nvSpPr>
          <p:cNvPr id="169" name="Title 520">
            <a:extLst>
              <a:ext uri="{FF2B5EF4-FFF2-40B4-BE49-F238E27FC236}">
                <a16:creationId xmlns:a16="http://schemas.microsoft.com/office/drawing/2014/main" id="{5B4F7F9B-D2FA-5CC1-9CAE-52E03FB090E2}"/>
              </a:ext>
            </a:extLst>
          </p:cNvPr>
          <p:cNvSpPr>
            <a:spLocks noGrp="1"/>
          </p:cNvSpPr>
          <p:nvPr>
            <p:ph type="title"/>
          </p:nvPr>
        </p:nvSpPr>
        <p:spPr>
          <a:xfrm>
            <a:off x="5355771" y="1155310"/>
            <a:ext cx="4363624" cy="875371"/>
          </a:xfrm>
        </p:spPr>
        <p:txBody>
          <a:bodyPr/>
          <a:lstStyle/>
          <a:p>
            <a:pPr algn="r"/>
            <a:r>
              <a:rPr lang="en-US" sz="4000" dirty="0">
                <a:solidFill>
                  <a:schemeClr val="bg1"/>
                </a:solidFill>
              </a:rPr>
              <a:t>Thank you</a:t>
            </a:r>
            <a:endParaRPr lang="en-US" sz="4000" dirty="0"/>
          </a:p>
        </p:txBody>
      </p:sp>
      <p:grpSp>
        <p:nvGrpSpPr>
          <p:cNvPr id="170" name="Group 169">
            <a:extLst>
              <a:ext uri="{FF2B5EF4-FFF2-40B4-BE49-F238E27FC236}">
                <a16:creationId xmlns:a16="http://schemas.microsoft.com/office/drawing/2014/main" id="{186CB910-7EB6-DA28-6C7E-C2A393051A75}"/>
              </a:ext>
            </a:extLst>
          </p:cNvPr>
          <p:cNvGrpSpPr/>
          <p:nvPr/>
        </p:nvGrpSpPr>
        <p:grpSpPr>
          <a:xfrm>
            <a:off x="10366157" y="571622"/>
            <a:ext cx="1394705" cy="948396"/>
            <a:chOff x="10366157" y="302263"/>
            <a:chExt cx="1394705" cy="948396"/>
          </a:xfrm>
        </p:grpSpPr>
        <p:sp>
          <p:nvSpPr>
            <p:cNvPr id="171" name="object 28">
              <a:extLst>
                <a:ext uri="{FF2B5EF4-FFF2-40B4-BE49-F238E27FC236}">
                  <a16:creationId xmlns:a16="http://schemas.microsoft.com/office/drawing/2014/main" id="{C4275BAE-D3F8-2B1B-5B74-B57C95E8A424}"/>
                </a:ext>
              </a:extLst>
            </p:cNvPr>
            <p:cNvSpPr/>
            <p:nvPr/>
          </p:nvSpPr>
          <p:spPr>
            <a:xfrm>
              <a:off x="10366157" y="638781"/>
              <a:ext cx="370938" cy="21416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
                  </a:lnTo>
                  <a:lnTo>
                    <a:pt x="7201" y="21600"/>
                  </a:lnTo>
                  <a:lnTo>
                    <a:pt x="14400" y="21600"/>
                  </a:lnTo>
                  <a:lnTo>
                    <a:pt x="21600" y="0"/>
                  </a:lnTo>
                  <a:close/>
                </a:path>
              </a:pathLst>
            </a:custGeom>
            <a:solidFill>
              <a:srgbClr val="85BD3E"/>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172" name="object 29">
              <a:extLst>
                <a:ext uri="{FF2B5EF4-FFF2-40B4-BE49-F238E27FC236}">
                  <a16:creationId xmlns:a16="http://schemas.microsoft.com/office/drawing/2014/main" id="{89ABC2F3-BE30-EAB2-AC94-08EC471D47ED}"/>
                </a:ext>
              </a:extLst>
            </p:cNvPr>
            <p:cNvSpPr/>
            <p:nvPr/>
          </p:nvSpPr>
          <p:spPr>
            <a:xfrm>
              <a:off x="10595698" y="638779"/>
              <a:ext cx="706747" cy="611880"/>
            </a:xfrm>
            <a:custGeom>
              <a:avLst/>
              <a:gdLst/>
              <a:ahLst/>
              <a:cxnLst>
                <a:cxn ang="0">
                  <a:pos x="wd2" y="hd2"/>
                </a:cxn>
                <a:cxn ang="5400000">
                  <a:pos x="wd2" y="hd2"/>
                </a:cxn>
                <a:cxn ang="10800000">
                  <a:pos x="wd2" y="hd2"/>
                </a:cxn>
                <a:cxn ang="16200000">
                  <a:pos x="wd2" y="hd2"/>
                </a:cxn>
              </a:cxnLst>
              <a:rect l="0" t="0" r="r" b="b"/>
              <a:pathLst>
                <a:path w="21600" h="21600" extrusionOk="0">
                  <a:moveTo>
                    <a:pt x="17818" y="0"/>
                  </a:moveTo>
                  <a:lnTo>
                    <a:pt x="7021" y="1"/>
                  </a:lnTo>
                  <a:lnTo>
                    <a:pt x="0" y="14036"/>
                  </a:lnTo>
                  <a:lnTo>
                    <a:pt x="3782" y="21600"/>
                  </a:lnTo>
                  <a:lnTo>
                    <a:pt x="10800" y="7560"/>
                  </a:lnTo>
                  <a:lnTo>
                    <a:pt x="21600" y="7560"/>
                  </a:lnTo>
                  <a:lnTo>
                    <a:pt x="17818"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grpSp>
          <p:nvGrpSpPr>
            <p:cNvPr id="173" name="object 30">
              <a:extLst>
                <a:ext uri="{FF2B5EF4-FFF2-40B4-BE49-F238E27FC236}">
                  <a16:creationId xmlns:a16="http://schemas.microsoft.com/office/drawing/2014/main" id="{47796B55-483E-551F-F4E8-62C119887CCA}"/>
                </a:ext>
              </a:extLst>
            </p:cNvPr>
            <p:cNvGrpSpPr/>
            <p:nvPr/>
          </p:nvGrpSpPr>
          <p:grpSpPr>
            <a:xfrm>
              <a:off x="10674915" y="302263"/>
              <a:ext cx="1085947" cy="122368"/>
              <a:chOff x="-1" y="-1"/>
              <a:chExt cx="1085945" cy="122366"/>
            </a:xfrm>
          </p:grpSpPr>
          <p:sp>
            <p:nvSpPr>
              <p:cNvPr id="174" name="Shape">
                <a:extLst>
                  <a:ext uri="{FF2B5EF4-FFF2-40B4-BE49-F238E27FC236}">
                    <a16:creationId xmlns:a16="http://schemas.microsoft.com/office/drawing/2014/main" id="{366D1129-9C0A-EEDF-B00E-73BF8B73B2CC}"/>
                  </a:ext>
                </a:extLst>
              </p:cNvPr>
              <p:cNvSpPr/>
              <p:nvPr/>
            </p:nvSpPr>
            <p:spPr>
              <a:xfrm>
                <a:off x="126364" y="0"/>
                <a:ext cx="106113" cy="122366"/>
              </a:xfrm>
              <a:custGeom>
                <a:avLst/>
                <a:gdLst/>
                <a:ahLst/>
                <a:cxnLst>
                  <a:cxn ang="0">
                    <a:pos x="wd2" y="hd2"/>
                  </a:cxn>
                  <a:cxn ang="5400000">
                    <a:pos x="wd2" y="hd2"/>
                  </a:cxn>
                  <a:cxn ang="10800000">
                    <a:pos x="wd2" y="hd2"/>
                  </a:cxn>
                  <a:cxn ang="16200000">
                    <a:pos x="wd2" y="hd2"/>
                  </a:cxn>
                </a:cxnLst>
                <a:rect l="0" t="0" r="r" b="b"/>
                <a:pathLst>
                  <a:path w="21600" h="21600" extrusionOk="0">
                    <a:moveTo>
                      <a:pt x="14785" y="0"/>
                    </a:moveTo>
                    <a:lnTo>
                      <a:pt x="0" y="0"/>
                    </a:lnTo>
                    <a:lnTo>
                      <a:pt x="0" y="21600"/>
                    </a:lnTo>
                    <a:lnTo>
                      <a:pt x="6229" y="21600"/>
                    </a:lnTo>
                    <a:lnTo>
                      <a:pt x="6229" y="13166"/>
                    </a:lnTo>
                    <a:lnTo>
                      <a:pt x="19299" y="13166"/>
                    </a:lnTo>
                    <a:lnTo>
                      <a:pt x="18631" y="12161"/>
                    </a:lnTo>
                    <a:lnTo>
                      <a:pt x="19931" y="11209"/>
                    </a:lnTo>
                    <a:lnTo>
                      <a:pt x="20931" y="10011"/>
                    </a:lnTo>
                    <a:lnTo>
                      <a:pt x="21573" y="8618"/>
                    </a:lnTo>
                    <a:lnTo>
                      <a:pt x="21600" y="8438"/>
                    </a:lnTo>
                    <a:lnTo>
                      <a:pt x="6229" y="8438"/>
                    </a:lnTo>
                    <a:lnTo>
                      <a:pt x="6229" y="4726"/>
                    </a:lnTo>
                    <a:lnTo>
                      <a:pt x="21473" y="4726"/>
                    </a:lnTo>
                    <a:lnTo>
                      <a:pt x="21240" y="3716"/>
                    </a:lnTo>
                    <a:lnTo>
                      <a:pt x="19741" y="1782"/>
                    </a:lnTo>
                    <a:lnTo>
                      <a:pt x="17515" y="478"/>
                    </a:lnTo>
                    <a:lnTo>
                      <a:pt x="14785"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175" name="Shape">
                <a:extLst>
                  <a:ext uri="{FF2B5EF4-FFF2-40B4-BE49-F238E27FC236}">
                    <a16:creationId xmlns:a16="http://schemas.microsoft.com/office/drawing/2014/main" id="{AEBD4148-9FFD-8C63-B6B7-40C63E6382A2}"/>
                  </a:ext>
                </a:extLst>
              </p:cNvPr>
              <p:cNvSpPr/>
              <p:nvPr/>
            </p:nvSpPr>
            <p:spPr>
              <a:xfrm>
                <a:off x="190118" y="74581"/>
                <a:ext cx="58626" cy="47785"/>
              </a:xfrm>
              <a:custGeom>
                <a:avLst/>
                <a:gdLst/>
                <a:ahLst/>
                <a:cxnLst>
                  <a:cxn ang="0">
                    <a:pos x="wd2" y="hd2"/>
                  </a:cxn>
                  <a:cxn ang="5400000">
                    <a:pos x="wd2" y="hd2"/>
                  </a:cxn>
                  <a:cxn ang="10800000">
                    <a:pos x="wd2" y="hd2"/>
                  </a:cxn>
                  <a:cxn ang="16200000">
                    <a:pos x="wd2" y="hd2"/>
                  </a:cxn>
                </a:cxnLst>
                <a:rect l="0" t="0" r="r" b="b"/>
                <a:pathLst>
                  <a:path w="21600" h="21600" extrusionOk="0">
                    <a:moveTo>
                      <a:pt x="11441" y="0"/>
                    </a:moveTo>
                    <a:lnTo>
                      <a:pt x="0" y="0"/>
                    </a:lnTo>
                    <a:lnTo>
                      <a:pt x="10166" y="21600"/>
                    </a:lnTo>
                    <a:lnTo>
                      <a:pt x="21600" y="21600"/>
                    </a:lnTo>
                    <a:lnTo>
                      <a:pt x="11441"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176" name="Shape">
                <a:extLst>
                  <a:ext uri="{FF2B5EF4-FFF2-40B4-BE49-F238E27FC236}">
                    <a16:creationId xmlns:a16="http://schemas.microsoft.com/office/drawing/2014/main" id="{5D340E34-4B98-B39A-0427-7DAF81556734}"/>
                  </a:ext>
                </a:extLst>
              </p:cNvPr>
              <p:cNvSpPr/>
              <p:nvPr/>
            </p:nvSpPr>
            <p:spPr>
              <a:xfrm>
                <a:off x="248741" y="0"/>
                <a:ext cx="141120" cy="122366"/>
              </a:xfrm>
              <a:custGeom>
                <a:avLst/>
                <a:gdLst/>
                <a:ahLst/>
                <a:cxnLst>
                  <a:cxn ang="0">
                    <a:pos x="wd2" y="hd2"/>
                  </a:cxn>
                  <a:cxn ang="5400000">
                    <a:pos x="wd2" y="hd2"/>
                  </a:cxn>
                  <a:cxn ang="10800000">
                    <a:pos x="wd2" y="hd2"/>
                  </a:cxn>
                  <a:cxn ang="16200000">
                    <a:pos x="wd2" y="hd2"/>
                  </a:cxn>
                </a:cxnLst>
                <a:rect l="0" t="0" r="r" b="b"/>
                <a:pathLst>
                  <a:path w="21600" h="21600" extrusionOk="0">
                    <a:moveTo>
                      <a:pt x="14478" y="0"/>
                    </a:moveTo>
                    <a:lnTo>
                      <a:pt x="9494" y="0"/>
                    </a:lnTo>
                    <a:lnTo>
                      <a:pt x="0" y="21600"/>
                    </a:lnTo>
                    <a:lnTo>
                      <a:pt x="4983" y="21600"/>
                    </a:lnTo>
                    <a:lnTo>
                      <a:pt x="7355" y="16201"/>
                    </a:lnTo>
                    <a:lnTo>
                      <a:pt x="21600" y="16201"/>
                    </a:lnTo>
                    <a:lnTo>
                      <a:pt x="19522" y="11473"/>
                    </a:lnTo>
                    <a:lnTo>
                      <a:pt x="9433" y="11473"/>
                    </a:lnTo>
                    <a:lnTo>
                      <a:pt x="11985" y="5662"/>
                    </a:lnTo>
                    <a:lnTo>
                      <a:pt x="16967" y="5662"/>
                    </a:lnTo>
                    <a:lnTo>
                      <a:pt x="14478"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177" name="Shape">
                <a:extLst>
                  <a:ext uri="{FF2B5EF4-FFF2-40B4-BE49-F238E27FC236}">
                    <a16:creationId xmlns:a16="http://schemas.microsoft.com/office/drawing/2014/main" id="{D49EFE32-4989-6E0F-077E-1621CC1CF63E}"/>
                  </a:ext>
                </a:extLst>
              </p:cNvPr>
              <p:cNvSpPr/>
              <p:nvPr/>
            </p:nvSpPr>
            <p:spPr>
              <a:xfrm>
                <a:off x="357308" y="91776"/>
                <a:ext cx="48059" cy="30590"/>
              </a:xfrm>
              <a:custGeom>
                <a:avLst/>
                <a:gdLst/>
                <a:ahLst/>
                <a:cxnLst>
                  <a:cxn ang="0">
                    <a:pos x="wd2" y="hd2"/>
                  </a:cxn>
                  <a:cxn ang="5400000">
                    <a:pos x="wd2" y="hd2"/>
                  </a:cxn>
                  <a:cxn ang="10800000">
                    <a:pos x="wd2" y="hd2"/>
                  </a:cxn>
                  <a:cxn ang="16200000">
                    <a:pos x="wd2" y="hd2"/>
                  </a:cxn>
                </a:cxnLst>
                <a:rect l="0" t="0" r="r" b="b"/>
                <a:pathLst>
                  <a:path w="21600" h="21600" extrusionOk="0">
                    <a:moveTo>
                      <a:pt x="14631" y="0"/>
                    </a:moveTo>
                    <a:lnTo>
                      <a:pt x="0" y="0"/>
                    </a:lnTo>
                    <a:lnTo>
                      <a:pt x="6970" y="21600"/>
                    </a:lnTo>
                    <a:lnTo>
                      <a:pt x="21600" y="21600"/>
                    </a:lnTo>
                    <a:lnTo>
                      <a:pt x="14631"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178" name="Shape">
                <a:extLst>
                  <a:ext uri="{FF2B5EF4-FFF2-40B4-BE49-F238E27FC236}">
                    <a16:creationId xmlns:a16="http://schemas.microsoft.com/office/drawing/2014/main" id="{6650A60D-6476-C84B-08D3-B37EDB2F6952}"/>
                  </a:ext>
                </a:extLst>
              </p:cNvPr>
              <p:cNvSpPr/>
              <p:nvPr/>
            </p:nvSpPr>
            <p:spPr>
              <a:xfrm>
                <a:off x="199408" y="26769"/>
                <a:ext cx="34052" cy="21032"/>
              </a:xfrm>
              <a:custGeom>
                <a:avLst/>
                <a:gdLst/>
                <a:ahLst/>
                <a:cxnLst>
                  <a:cxn ang="0">
                    <a:pos x="wd2" y="hd2"/>
                  </a:cxn>
                  <a:cxn ang="5400000">
                    <a:pos x="wd2" y="hd2"/>
                  </a:cxn>
                  <a:cxn ang="10800000">
                    <a:pos x="wd2" y="hd2"/>
                  </a:cxn>
                  <a:cxn ang="16200000">
                    <a:pos x="wd2" y="hd2"/>
                  </a:cxn>
                </a:cxnLst>
                <a:rect l="0" t="0" r="r" b="b"/>
                <a:pathLst>
                  <a:path w="21600" h="21600" extrusionOk="0">
                    <a:moveTo>
                      <a:pt x="20582" y="0"/>
                    </a:moveTo>
                    <a:lnTo>
                      <a:pt x="0" y="0"/>
                    </a:lnTo>
                    <a:lnTo>
                      <a:pt x="2183" y="3554"/>
                    </a:lnTo>
                    <a:lnTo>
                      <a:pt x="2232" y="18065"/>
                    </a:lnTo>
                    <a:lnTo>
                      <a:pt x="36" y="21600"/>
                    </a:lnTo>
                    <a:lnTo>
                      <a:pt x="20976" y="21600"/>
                    </a:lnTo>
                    <a:lnTo>
                      <a:pt x="21600" y="13689"/>
                    </a:lnTo>
                    <a:lnTo>
                      <a:pt x="21563" y="7911"/>
                    </a:lnTo>
                    <a:lnTo>
                      <a:pt x="20582"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179" name="Shape">
                <a:extLst>
                  <a:ext uri="{FF2B5EF4-FFF2-40B4-BE49-F238E27FC236}">
                    <a16:creationId xmlns:a16="http://schemas.microsoft.com/office/drawing/2014/main" id="{1E154D22-53C0-EA63-1655-A1FF7D6544BE}"/>
                  </a:ext>
                </a:extLst>
              </p:cNvPr>
              <p:cNvSpPr/>
              <p:nvPr/>
            </p:nvSpPr>
            <p:spPr>
              <a:xfrm>
                <a:off x="860477" y="0"/>
                <a:ext cx="99420" cy="12236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lnTo>
                      <a:pt x="21600" y="16872"/>
                    </a:lnTo>
                    <a:lnTo>
                      <a:pt x="6642" y="16872"/>
                    </a:lnTo>
                    <a:lnTo>
                      <a:pt x="6642" y="13163"/>
                    </a:lnTo>
                    <a:lnTo>
                      <a:pt x="20774" y="13163"/>
                    </a:lnTo>
                    <a:lnTo>
                      <a:pt x="20774" y="8435"/>
                    </a:lnTo>
                    <a:lnTo>
                      <a:pt x="6642" y="8435"/>
                    </a:lnTo>
                    <a:lnTo>
                      <a:pt x="6642" y="4724"/>
                    </a:lnTo>
                    <a:lnTo>
                      <a:pt x="21600" y="4724"/>
                    </a:lnTo>
                    <a:lnTo>
                      <a:pt x="21600"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180" name="Shape">
                <a:extLst>
                  <a:ext uri="{FF2B5EF4-FFF2-40B4-BE49-F238E27FC236}">
                    <a16:creationId xmlns:a16="http://schemas.microsoft.com/office/drawing/2014/main" id="{3453F9CF-22AD-6A75-55D2-CB224D3F4757}"/>
                  </a:ext>
                </a:extLst>
              </p:cNvPr>
              <p:cNvSpPr/>
              <p:nvPr/>
            </p:nvSpPr>
            <p:spPr>
              <a:xfrm>
                <a:off x="565996" y="91280"/>
                <a:ext cx="112964" cy="30852"/>
              </a:xfrm>
              <a:custGeom>
                <a:avLst/>
                <a:gdLst/>
                <a:ahLst/>
                <a:cxnLst>
                  <a:cxn ang="0">
                    <a:pos x="wd2" y="hd2"/>
                  </a:cxn>
                  <a:cxn ang="5400000">
                    <a:pos x="wd2" y="hd2"/>
                  </a:cxn>
                  <a:cxn ang="10800000">
                    <a:pos x="wd2" y="hd2"/>
                  </a:cxn>
                  <a:cxn ang="16200000">
                    <a:pos x="wd2" y="hd2"/>
                  </a:cxn>
                </a:cxnLst>
                <a:rect l="0" t="0" r="r" b="b"/>
                <a:pathLst>
                  <a:path w="21600" h="21600" extrusionOk="0">
                    <a:moveTo>
                      <a:pt x="2567" y="0"/>
                    </a:moveTo>
                    <a:lnTo>
                      <a:pt x="0" y="16251"/>
                    </a:lnTo>
                    <a:lnTo>
                      <a:pt x="1542" y="18512"/>
                    </a:lnTo>
                    <a:lnTo>
                      <a:pt x="3155" y="20188"/>
                    </a:lnTo>
                    <a:lnTo>
                      <a:pt x="4833" y="21232"/>
                    </a:lnTo>
                    <a:lnTo>
                      <a:pt x="6569" y="21600"/>
                    </a:lnTo>
                    <a:lnTo>
                      <a:pt x="15330" y="21591"/>
                    </a:lnTo>
                    <a:lnTo>
                      <a:pt x="17889" y="19698"/>
                    </a:lnTo>
                    <a:lnTo>
                      <a:pt x="19976" y="14534"/>
                    </a:lnTo>
                    <a:lnTo>
                      <a:pt x="21381" y="6876"/>
                    </a:lnTo>
                    <a:lnTo>
                      <a:pt x="21600" y="2890"/>
                    </a:lnTo>
                    <a:lnTo>
                      <a:pt x="6569" y="2890"/>
                    </a:lnTo>
                    <a:lnTo>
                      <a:pt x="5519" y="2695"/>
                    </a:lnTo>
                    <a:lnTo>
                      <a:pt x="4498" y="2135"/>
                    </a:lnTo>
                    <a:lnTo>
                      <a:pt x="3512" y="1231"/>
                    </a:lnTo>
                    <a:lnTo>
                      <a:pt x="2567"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181" name="Shape">
                <a:extLst>
                  <a:ext uri="{FF2B5EF4-FFF2-40B4-BE49-F238E27FC236}">
                    <a16:creationId xmlns:a16="http://schemas.microsoft.com/office/drawing/2014/main" id="{01473887-0E14-7E3E-8D9C-4DFBE4DF213C}"/>
                  </a:ext>
                </a:extLst>
              </p:cNvPr>
              <p:cNvSpPr/>
              <p:nvPr/>
            </p:nvSpPr>
            <p:spPr>
              <a:xfrm>
                <a:off x="565996" y="-2"/>
                <a:ext cx="114512" cy="95413"/>
              </a:xfrm>
              <a:custGeom>
                <a:avLst/>
                <a:gdLst/>
                <a:ahLst/>
                <a:cxnLst>
                  <a:cxn ang="0">
                    <a:pos x="wd2" y="hd2"/>
                  </a:cxn>
                  <a:cxn ang="5400000">
                    <a:pos x="wd2" y="hd2"/>
                  </a:cxn>
                  <a:cxn ang="10800000">
                    <a:pos x="wd2" y="hd2"/>
                  </a:cxn>
                  <a:cxn ang="16200000">
                    <a:pos x="wd2" y="hd2"/>
                  </a:cxn>
                </a:cxnLst>
                <a:rect l="0" t="0" r="r" b="b"/>
                <a:pathLst>
                  <a:path w="21600" h="21600" extrusionOk="0">
                    <a:moveTo>
                      <a:pt x="15119" y="0"/>
                    </a:moveTo>
                    <a:lnTo>
                      <a:pt x="6480" y="0"/>
                    </a:lnTo>
                    <a:lnTo>
                      <a:pt x="3954" y="612"/>
                    </a:lnTo>
                    <a:lnTo>
                      <a:pt x="1895" y="2280"/>
                    </a:lnTo>
                    <a:lnTo>
                      <a:pt x="508" y="4756"/>
                    </a:lnTo>
                    <a:lnTo>
                      <a:pt x="0" y="7790"/>
                    </a:lnTo>
                    <a:lnTo>
                      <a:pt x="0" y="9056"/>
                    </a:lnTo>
                    <a:lnTo>
                      <a:pt x="508" y="12090"/>
                    </a:lnTo>
                    <a:lnTo>
                      <a:pt x="1895" y="14567"/>
                    </a:lnTo>
                    <a:lnTo>
                      <a:pt x="3954" y="16237"/>
                    </a:lnTo>
                    <a:lnTo>
                      <a:pt x="6480" y="16849"/>
                    </a:lnTo>
                    <a:lnTo>
                      <a:pt x="15200" y="16849"/>
                    </a:lnTo>
                    <a:lnTo>
                      <a:pt x="15849" y="17627"/>
                    </a:lnTo>
                    <a:lnTo>
                      <a:pt x="15849" y="20817"/>
                    </a:lnTo>
                    <a:lnTo>
                      <a:pt x="15200" y="21597"/>
                    </a:lnTo>
                    <a:lnTo>
                      <a:pt x="6480" y="21600"/>
                    </a:lnTo>
                    <a:lnTo>
                      <a:pt x="21308" y="21600"/>
                    </a:lnTo>
                    <a:lnTo>
                      <a:pt x="21600" y="19856"/>
                    </a:lnTo>
                    <a:lnTo>
                      <a:pt x="21600" y="18587"/>
                    </a:lnTo>
                    <a:lnTo>
                      <a:pt x="21092" y="15556"/>
                    </a:lnTo>
                    <a:lnTo>
                      <a:pt x="19706" y="13081"/>
                    </a:lnTo>
                    <a:lnTo>
                      <a:pt x="17647" y="11412"/>
                    </a:lnTo>
                    <a:lnTo>
                      <a:pt x="15122" y="10800"/>
                    </a:lnTo>
                    <a:lnTo>
                      <a:pt x="6400" y="10800"/>
                    </a:lnTo>
                    <a:lnTo>
                      <a:pt x="5748" y="10021"/>
                    </a:lnTo>
                    <a:lnTo>
                      <a:pt x="5748" y="6828"/>
                    </a:lnTo>
                    <a:lnTo>
                      <a:pt x="6400" y="6049"/>
                    </a:lnTo>
                    <a:lnTo>
                      <a:pt x="18717" y="6049"/>
                    </a:lnTo>
                    <a:lnTo>
                      <a:pt x="18717" y="428"/>
                    </a:lnTo>
                    <a:lnTo>
                      <a:pt x="17876" y="239"/>
                    </a:lnTo>
                    <a:lnTo>
                      <a:pt x="16980" y="106"/>
                    </a:lnTo>
                    <a:lnTo>
                      <a:pt x="16053" y="26"/>
                    </a:lnTo>
                    <a:lnTo>
                      <a:pt x="15119"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182" name="Shape">
                <a:extLst>
                  <a:ext uri="{FF2B5EF4-FFF2-40B4-BE49-F238E27FC236}">
                    <a16:creationId xmlns:a16="http://schemas.microsoft.com/office/drawing/2014/main" id="{674A7423-39E8-4EF4-A9FB-75AF935F1C4F}"/>
                  </a:ext>
                </a:extLst>
              </p:cNvPr>
              <p:cNvSpPr/>
              <p:nvPr/>
            </p:nvSpPr>
            <p:spPr>
              <a:xfrm>
                <a:off x="994337" y="0"/>
                <a:ext cx="91608" cy="12236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7216" y="21600"/>
                    </a:lnTo>
                    <a:lnTo>
                      <a:pt x="7216" y="4726"/>
                    </a:lnTo>
                    <a:lnTo>
                      <a:pt x="17951" y="4726"/>
                    </a:lnTo>
                    <a:lnTo>
                      <a:pt x="21600" y="3"/>
                    </a:lnTo>
                    <a:lnTo>
                      <a:pt x="0"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183" name="Shape">
                <a:extLst>
                  <a:ext uri="{FF2B5EF4-FFF2-40B4-BE49-F238E27FC236}">
                    <a16:creationId xmlns:a16="http://schemas.microsoft.com/office/drawing/2014/main" id="{71AB49AC-44E5-185C-A43E-EE1E78ECD536}"/>
                  </a:ext>
                </a:extLst>
              </p:cNvPr>
              <p:cNvSpPr/>
              <p:nvPr/>
            </p:nvSpPr>
            <p:spPr>
              <a:xfrm>
                <a:off x="703683" y="0"/>
                <a:ext cx="64625" cy="122366"/>
              </a:xfrm>
              <a:custGeom>
                <a:avLst/>
                <a:gdLst/>
                <a:ahLst/>
                <a:cxnLst>
                  <a:cxn ang="0">
                    <a:pos x="wd2" y="hd2"/>
                  </a:cxn>
                  <a:cxn ang="5400000">
                    <a:pos x="wd2" y="hd2"/>
                  </a:cxn>
                  <a:cxn ang="10800000">
                    <a:pos x="wd2" y="hd2"/>
                  </a:cxn>
                  <a:cxn ang="16200000">
                    <a:pos x="wd2" y="hd2"/>
                  </a:cxn>
                </a:cxnLst>
                <a:rect l="0" t="0" r="r" b="b"/>
                <a:pathLst>
                  <a:path w="21600" h="21600" extrusionOk="0">
                    <a:moveTo>
                      <a:pt x="11504" y="0"/>
                    </a:moveTo>
                    <a:lnTo>
                      <a:pt x="0" y="0"/>
                    </a:lnTo>
                    <a:lnTo>
                      <a:pt x="0" y="21600"/>
                    </a:lnTo>
                    <a:lnTo>
                      <a:pt x="10220" y="21600"/>
                    </a:lnTo>
                    <a:lnTo>
                      <a:pt x="10220" y="7449"/>
                    </a:lnTo>
                    <a:lnTo>
                      <a:pt x="21600" y="7449"/>
                    </a:lnTo>
                    <a:lnTo>
                      <a:pt x="11504"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184" name="Shape">
                <a:extLst>
                  <a:ext uri="{FF2B5EF4-FFF2-40B4-BE49-F238E27FC236}">
                    <a16:creationId xmlns:a16="http://schemas.microsoft.com/office/drawing/2014/main" id="{3708BE2F-C28B-351D-65E9-E4754DEB6D19}"/>
                  </a:ext>
                </a:extLst>
              </p:cNvPr>
              <p:cNvSpPr/>
              <p:nvPr/>
            </p:nvSpPr>
            <p:spPr>
              <a:xfrm>
                <a:off x="734258" y="42198"/>
                <a:ext cx="91805" cy="80168"/>
              </a:xfrm>
              <a:custGeom>
                <a:avLst/>
                <a:gdLst/>
                <a:ahLst/>
                <a:cxnLst>
                  <a:cxn ang="0">
                    <a:pos x="wd2" y="hd2"/>
                  </a:cxn>
                  <a:cxn ang="5400000">
                    <a:pos x="wd2" y="hd2"/>
                  </a:cxn>
                  <a:cxn ang="10800000">
                    <a:pos x="wd2" y="hd2"/>
                  </a:cxn>
                  <a:cxn ang="16200000">
                    <a:pos x="wd2" y="hd2"/>
                  </a:cxn>
                </a:cxnLst>
                <a:rect l="0" t="0" r="r" b="b"/>
                <a:pathLst>
                  <a:path w="21600" h="21600" extrusionOk="0">
                    <a:moveTo>
                      <a:pt x="8011" y="0"/>
                    </a:moveTo>
                    <a:lnTo>
                      <a:pt x="0" y="0"/>
                    </a:lnTo>
                    <a:lnTo>
                      <a:pt x="13499" y="21600"/>
                    </a:lnTo>
                    <a:lnTo>
                      <a:pt x="21600" y="21600"/>
                    </a:lnTo>
                    <a:lnTo>
                      <a:pt x="21600" y="10229"/>
                    </a:lnTo>
                    <a:lnTo>
                      <a:pt x="14404" y="10229"/>
                    </a:lnTo>
                    <a:lnTo>
                      <a:pt x="8011"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185" name="Rectangle">
                <a:extLst>
                  <a:ext uri="{FF2B5EF4-FFF2-40B4-BE49-F238E27FC236}">
                    <a16:creationId xmlns:a16="http://schemas.microsoft.com/office/drawing/2014/main" id="{27F7D522-F49A-5DB4-C86B-3BF660B21E82}"/>
                  </a:ext>
                </a:extLst>
              </p:cNvPr>
              <p:cNvSpPr/>
              <p:nvPr/>
            </p:nvSpPr>
            <p:spPr>
              <a:xfrm>
                <a:off x="795478" y="113"/>
                <a:ext cx="30585" cy="80052"/>
              </a:xfrm>
              <a:prstGeom prst="rect">
                <a:avLst/>
              </a:pr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186" name="Rectangle">
                <a:extLst>
                  <a:ext uri="{FF2B5EF4-FFF2-40B4-BE49-F238E27FC236}">
                    <a16:creationId xmlns:a16="http://schemas.microsoft.com/office/drawing/2014/main" id="{10679318-F1CF-7ED8-8124-084F830834E3}"/>
                  </a:ext>
                </a:extLst>
              </p:cNvPr>
              <p:cNvSpPr/>
              <p:nvPr/>
            </p:nvSpPr>
            <p:spPr>
              <a:xfrm>
                <a:off x="61334" y="26769"/>
                <a:ext cx="30610" cy="95595"/>
              </a:xfrm>
              <a:prstGeom prst="rect">
                <a:avLst/>
              </a:pr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187" name="Shape">
                <a:extLst>
                  <a:ext uri="{FF2B5EF4-FFF2-40B4-BE49-F238E27FC236}">
                    <a16:creationId xmlns:a16="http://schemas.microsoft.com/office/drawing/2014/main" id="{963FF9CE-FC4B-D96E-5C71-988F250D7AB4}"/>
                  </a:ext>
                </a:extLst>
              </p:cNvPr>
              <p:cNvSpPr/>
              <p:nvPr/>
            </p:nvSpPr>
            <p:spPr>
              <a:xfrm>
                <a:off x="-2" y="-2"/>
                <a:ext cx="91946" cy="2678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5"/>
                    </a:lnTo>
                    <a:lnTo>
                      <a:pt x="3633" y="21600"/>
                    </a:lnTo>
                    <a:lnTo>
                      <a:pt x="21600" y="21590"/>
                    </a:lnTo>
                    <a:lnTo>
                      <a:pt x="21600"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188" name="Shape">
                <a:extLst>
                  <a:ext uri="{FF2B5EF4-FFF2-40B4-BE49-F238E27FC236}">
                    <a16:creationId xmlns:a16="http://schemas.microsoft.com/office/drawing/2014/main" id="{C2C5E71D-B444-4595-8E80-CE9619264562}"/>
                  </a:ext>
                </a:extLst>
              </p:cNvPr>
              <p:cNvSpPr/>
              <p:nvPr/>
            </p:nvSpPr>
            <p:spPr>
              <a:xfrm>
                <a:off x="416838" y="0"/>
                <a:ext cx="64618" cy="122366"/>
              </a:xfrm>
              <a:custGeom>
                <a:avLst/>
                <a:gdLst/>
                <a:ahLst/>
                <a:cxnLst>
                  <a:cxn ang="0">
                    <a:pos x="wd2" y="hd2"/>
                  </a:cxn>
                  <a:cxn ang="5400000">
                    <a:pos x="wd2" y="hd2"/>
                  </a:cxn>
                  <a:cxn ang="10800000">
                    <a:pos x="wd2" y="hd2"/>
                  </a:cxn>
                  <a:cxn ang="16200000">
                    <a:pos x="wd2" y="hd2"/>
                  </a:cxn>
                </a:cxnLst>
                <a:rect l="0" t="0" r="r" b="b"/>
                <a:pathLst>
                  <a:path w="21600" h="21600" extrusionOk="0">
                    <a:moveTo>
                      <a:pt x="11504" y="0"/>
                    </a:moveTo>
                    <a:lnTo>
                      <a:pt x="0" y="0"/>
                    </a:lnTo>
                    <a:lnTo>
                      <a:pt x="0" y="21600"/>
                    </a:lnTo>
                    <a:lnTo>
                      <a:pt x="10221" y="21600"/>
                    </a:lnTo>
                    <a:lnTo>
                      <a:pt x="10221" y="7449"/>
                    </a:lnTo>
                    <a:lnTo>
                      <a:pt x="21600" y="7449"/>
                    </a:lnTo>
                    <a:lnTo>
                      <a:pt x="11504"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189" name="Shape">
                <a:extLst>
                  <a:ext uri="{FF2B5EF4-FFF2-40B4-BE49-F238E27FC236}">
                    <a16:creationId xmlns:a16="http://schemas.microsoft.com/office/drawing/2014/main" id="{F7F75ED6-885C-5C05-E5A9-029BEF963CA1}"/>
                  </a:ext>
                </a:extLst>
              </p:cNvPr>
              <p:cNvSpPr/>
              <p:nvPr/>
            </p:nvSpPr>
            <p:spPr>
              <a:xfrm>
                <a:off x="447414" y="42198"/>
                <a:ext cx="91807" cy="80168"/>
              </a:xfrm>
              <a:custGeom>
                <a:avLst/>
                <a:gdLst/>
                <a:ahLst/>
                <a:cxnLst>
                  <a:cxn ang="0">
                    <a:pos x="wd2" y="hd2"/>
                  </a:cxn>
                  <a:cxn ang="5400000">
                    <a:pos x="wd2" y="hd2"/>
                  </a:cxn>
                  <a:cxn ang="10800000">
                    <a:pos x="wd2" y="hd2"/>
                  </a:cxn>
                  <a:cxn ang="16200000">
                    <a:pos x="wd2" y="hd2"/>
                  </a:cxn>
                </a:cxnLst>
                <a:rect l="0" t="0" r="r" b="b"/>
                <a:pathLst>
                  <a:path w="21600" h="21600" extrusionOk="0">
                    <a:moveTo>
                      <a:pt x="8008" y="0"/>
                    </a:moveTo>
                    <a:lnTo>
                      <a:pt x="0" y="0"/>
                    </a:lnTo>
                    <a:lnTo>
                      <a:pt x="13499" y="21600"/>
                    </a:lnTo>
                    <a:lnTo>
                      <a:pt x="21600" y="21600"/>
                    </a:lnTo>
                    <a:lnTo>
                      <a:pt x="21600" y="10229"/>
                    </a:lnTo>
                    <a:lnTo>
                      <a:pt x="14401" y="10229"/>
                    </a:lnTo>
                    <a:lnTo>
                      <a:pt x="8008"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sp>
            <p:nvSpPr>
              <p:cNvPr id="190" name="Rectangle">
                <a:extLst>
                  <a:ext uri="{FF2B5EF4-FFF2-40B4-BE49-F238E27FC236}">
                    <a16:creationId xmlns:a16="http://schemas.microsoft.com/office/drawing/2014/main" id="{E740D3ED-185F-386B-76BA-255A047797F7}"/>
                  </a:ext>
                </a:extLst>
              </p:cNvPr>
              <p:cNvSpPr/>
              <p:nvPr/>
            </p:nvSpPr>
            <p:spPr>
              <a:xfrm>
                <a:off x="508623" y="113"/>
                <a:ext cx="30598" cy="80052"/>
              </a:xfrm>
              <a:prstGeom prst="rect">
                <a:avLst/>
              </a:pr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dirty="0"/>
              </a:p>
            </p:txBody>
          </p:sp>
        </p:grpSp>
      </p:grpSp>
    </p:spTree>
    <p:extLst>
      <p:ext uri="{BB962C8B-B14F-4D97-AF65-F5344CB8AC3E}">
        <p14:creationId xmlns:p14="http://schemas.microsoft.com/office/powerpoint/2010/main" val="4250548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988B4-1502-48B1-93F6-AB40F3775C94}"/>
              </a:ext>
            </a:extLst>
          </p:cNvPr>
          <p:cNvSpPr>
            <a:spLocks noGrp="1"/>
          </p:cNvSpPr>
          <p:nvPr>
            <p:ph type="title"/>
          </p:nvPr>
        </p:nvSpPr>
        <p:spPr/>
        <p:txBody>
          <a:bodyPr/>
          <a:lstStyle/>
          <a:p>
            <a:r>
              <a:rPr kumimoji="0" lang="en-GB" sz="2800" b="1" i="0" u="none" strike="noStrike" kern="1200" cap="none" spc="0" normalizeH="0" baseline="0" noProof="0" dirty="0">
                <a:ln>
                  <a:noFill/>
                </a:ln>
                <a:solidFill>
                  <a:srgbClr val="000000">
                    <a:lumMod val="50000"/>
                    <a:lumOff val="50000"/>
                  </a:srgbClr>
                </a:solidFill>
                <a:effectLst/>
                <a:uLnTx/>
                <a:uFillTx/>
                <a:latin typeface="Tahoma"/>
                <a:ea typeface="+mj-ea"/>
                <a:cs typeface="+mj-cs"/>
              </a:rPr>
              <a:t>Ground Rules</a:t>
            </a:r>
            <a:endParaRPr lang="en-ZA" dirty="0"/>
          </a:p>
        </p:txBody>
      </p:sp>
      <p:sp>
        <p:nvSpPr>
          <p:cNvPr id="3" name="Subtitle 3">
            <a:extLst>
              <a:ext uri="{FF2B5EF4-FFF2-40B4-BE49-F238E27FC236}">
                <a16:creationId xmlns:a16="http://schemas.microsoft.com/office/drawing/2014/main" id="{F58D9891-8E85-43D6-982E-D826203494AC}"/>
              </a:ext>
            </a:extLst>
          </p:cNvPr>
          <p:cNvSpPr txBox="1">
            <a:spLocks/>
          </p:cNvSpPr>
          <p:nvPr/>
        </p:nvSpPr>
        <p:spPr>
          <a:xfrm>
            <a:off x="408757" y="1303996"/>
            <a:ext cx="11266408" cy="3811343"/>
          </a:xfrm>
          <a:prstGeom prst="rect">
            <a:avLst/>
          </a:prstGeom>
        </p:spPr>
        <p:txBody>
          <a:bodyPr/>
          <a:lstStyle>
            <a:lvl1pPr marL="0" indent="0" algn="l" defTabSz="779173" rtl="0" eaLnBrk="1" latinLnBrk="0" hangingPunct="1">
              <a:lnSpc>
                <a:spcPct val="110000"/>
              </a:lnSpc>
              <a:spcBef>
                <a:spcPts val="1023"/>
              </a:spcBef>
              <a:spcAft>
                <a:spcPts val="341"/>
              </a:spcAft>
              <a:buFont typeface="Arial" pitchFamily="34" charset="0"/>
              <a:buNone/>
              <a:defRPr sz="2000" kern="1200">
                <a:solidFill>
                  <a:schemeClr val="accent5"/>
                </a:solidFill>
                <a:latin typeface="+mn-lt"/>
                <a:ea typeface="+mn-ea"/>
                <a:cs typeface="+mn-cs"/>
              </a:defRPr>
            </a:lvl1pPr>
            <a:lvl2pPr marL="228612" indent="-142037" algn="l" defTabSz="779173" rtl="0" eaLnBrk="1" latinLnBrk="0" hangingPunct="1">
              <a:lnSpc>
                <a:spcPct val="110000"/>
              </a:lnSpc>
              <a:spcBef>
                <a:spcPts val="171"/>
              </a:spcBef>
              <a:spcAft>
                <a:spcPts val="171"/>
              </a:spcAft>
              <a:buFont typeface="Arial" pitchFamily="34" charset="0"/>
              <a:buChar char="•"/>
              <a:defRPr sz="1800" kern="1200">
                <a:solidFill>
                  <a:schemeClr val="tx1">
                    <a:lumMod val="50000"/>
                    <a:lumOff val="50000"/>
                  </a:schemeClr>
                </a:solidFill>
                <a:latin typeface="+mn-lt"/>
                <a:ea typeface="+mn-ea"/>
                <a:cs typeface="+mn-cs"/>
              </a:defRPr>
            </a:lvl2pPr>
            <a:lvl3pPr marL="531623" indent="-160976" algn="l" defTabSz="779173" rtl="0" eaLnBrk="1" latinLnBrk="0" hangingPunct="1">
              <a:lnSpc>
                <a:spcPct val="110000"/>
              </a:lnSpc>
              <a:spcBef>
                <a:spcPts val="85"/>
              </a:spcBef>
              <a:spcAft>
                <a:spcPts val="171"/>
              </a:spcAft>
              <a:buFont typeface="Arial" pitchFamily="34" charset="0"/>
              <a:buChar char="›"/>
              <a:defRPr sz="1600" kern="1200">
                <a:solidFill>
                  <a:schemeClr val="tx1">
                    <a:lumMod val="50000"/>
                    <a:lumOff val="50000"/>
                  </a:schemeClr>
                </a:solidFill>
                <a:latin typeface="+mn-lt"/>
                <a:ea typeface="+mn-ea"/>
                <a:cs typeface="+mn-cs"/>
              </a:defRPr>
            </a:lvl3pPr>
            <a:lvl4pPr marL="764293" indent="-155565" algn="l" defTabSz="779173" rtl="0" eaLnBrk="1" latinLnBrk="0" hangingPunct="1">
              <a:lnSpc>
                <a:spcPct val="110000"/>
              </a:lnSpc>
              <a:spcBef>
                <a:spcPts val="85"/>
              </a:spcBef>
              <a:spcAft>
                <a:spcPts val="171"/>
              </a:spcAft>
              <a:buFont typeface="Arial" pitchFamily="34" charset="0"/>
              <a:buChar char="–"/>
              <a:defRPr sz="1400" kern="1200">
                <a:solidFill>
                  <a:schemeClr val="tx1">
                    <a:lumMod val="50000"/>
                    <a:lumOff val="50000"/>
                  </a:schemeClr>
                </a:solidFill>
                <a:latin typeface="+mn-lt"/>
                <a:ea typeface="+mn-ea"/>
                <a:cs typeface="+mn-cs"/>
              </a:defRPr>
            </a:lvl4pPr>
            <a:lvl5pPr marL="1078126" indent="-156917" algn="l" defTabSz="779173" rtl="0" eaLnBrk="1" latinLnBrk="0" hangingPunct="1">
              <a:lnSpc>
                <a:spcPct val="110000"/>
              </a:lnSpc>
              <a:spcBef>
                <a:spcPts val="85"/>
              </a:spcBef>
              <a:spcAft>
                <a:spcPts val="171"/>
              </a:spcAft>
              <a:buFont typeface="Arial" pitchFamily="34" charset="0"/>
              <a:buChar char="»"/>
              <a:defRPr sz="1400" kern="1200">
                <a:solidFill>
                  <a:schemeClr val="tx1">
                    <a:lumMod val="50000"/>
                    <a:lumOff val="50000"/>
                  </a:schemeClr>
                </a:solidFill>
                <a:latin typeface="+mn-lt"/>
                <a:ea typeface="+mn-ea"/>
                <a:cs typeface="+mn-cs"/>
              </a:defRPr>
            </a:lvl5pPr>
            <a:lvl6pPr marL="2142725"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6pPr>
            <a:lvl7pPr marL="2532312"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7pPr>
            <a:lvl8pPr marL="2921898"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8pPr>
            <a:lvl9pPr marL="3311484"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9pPr>
          </a:lstStyle>
          <a:p>
            <a:pPr marL="285750" indent="-285750">
              <a:lnSpc>
                <a:spcPct val="100000"/>
              </a:lnSpc>
              <a:spcAft>
                <a:spcPts val="0"/>
              </a:spcAft>
              <a:buFont typeface="Wingdings" panose="05000000000000000000" pitchFamily="2" charset="2"/>
              <a:buChar char="§"/>
              <a:defRPr/>
            </a:pPr>
            <a:r>
              <a:rPr lang="en-US" sz="1800" dirty="0">
                <a:solidFill>
                  <a:srgbClr val="000000">
                    <a:lumMod val="50000"/>
                    <a:lumOff val="50000"/>
                  </a:srgbClr>
                </a:solidFill>
                <a:cs typeface="Arial" panose="020B0604020202020204" pitchFamily="34" charset="0"/>
              </a:rPr>
              <a:t>Respondents must ensure that their speakers are on mute</a:t>
            </a:r>
          </a:p>
          <a:p>
            <a:pPr marL="285750" indent="-285750">
              <a:lnSpc>
                <a:spcPct val="100000"/>
              </a:lnSpc>
              <a:spcAft>
                <a:spcPts val="0"/>
              </a:spcAft>
              <a:buFont typeface="Wingdings" panose="05000000000000000000" pitchFamily="2" charset="2"/>
              <a:buChar char="§"/>
              <a:defRPr/>
            </a:pPr>
            <a:r>
              <a:rPr lang="en-US" sz="1800" dirty="0">
                <a:solidFill>
                  <a:srgbClr val="000000">
                    <a:lumMod val="50000"/>
                    <a:lumOff val="50000"/>
                  </a:srgbClr>
                </a:solidFill>
                <a:cs typeface="Arial" panose="020B0604020202020204" pitchFamily="34" charset="0"/>
              </a:rPr>
              <a:t>RFP document will not be issued in this meeting </a:t>
            </a:r>
          </a:p>
          <a:p>
            <a:pPr marL="285750" indent="-285750">
              <a:lnSpc>
                <a:spcPct val="100000"/>
              </a:lnSpc>
              <a:spcAft>
                <a:spcPts val="0"/>
              </a:spcAft>
              <a:buFont typeface="Wingdings" panose="05000000000000000000" pitchFamily="2" charset="2"/>
              <a:buChar char="§"/>
              <a:defRPr/>
            </a:pPr>
            <a:r>
              <a:rPr lang="en-US" sz="1800" dirty="0">
                <a:solidFill>
                  <a:srgbClr val="000000">
                    <a:lumMod val="50000"/>
                    <a:lumOff val="50000"/>
                  </a:srgbClr>
                </a:solidFill>
                <a:cs typeface="Arial" panose="020B0604020202020204" pitchFamily="34" charset="0"/>
              </a:rPr>
              <a:t>Late comers will be allowed but the information will not be repeated to their benefit.</a:t>
            </a:r>
          </a:p>
          <a:p>
            <a:pPr marL="285750" indent="-285750">
              <a:lnSpc>
                <a:spcPct val="100000"/>
              </a:lnSpc>
              <a:spcAft>
                <a:spcPts val="0"/>
              </a:spcAft>
              <a:buFont typeface="Wingdings" panose="05000000000000000000" pitchFamily="2" charset="2"/>
              <a:buChar char="§"/>
              <a:defRPr/>
            </a:pPr>
            <a:r>
              <a:rPr lang="en-US" sz="1800" dirty="0">
                <a:solidFill>
                  <a:srgbClr val="000000">
                    <a:lumMod val="50000"/>
                    <a:lumOff val="50000"/>
                  </a:srgbClr>
                </a:solidFill>
                <a:cs typeface="Arial" panose="020B0604020202020204" pitchFamily="34" charset="0"/>
              </a:rPr>
              <a:t>Questions will be allowed by raising a hand after every section of the presentation –Procurement and Technical Requirements</a:t>
            </a:r>
          </a:p>
          <a:p>
            <a:pPr marL="285750" indent="-285750">
              <a:lnSpc>
                <a:spcPct val="100000"/>
              </a:lnSpc>
              <a:spcAft>
                <a:spcPts val="0"/>
              </a:spcAft>
              <a:buFont typeface="Wingdings" panose="05000000000000000000" pitchFamily="2" charset="2"/>
              <a:buChar char="§"/>
              <a:defRPr/>
            </a:pPr>
            <a:r>
              <a:rPr lang="en-US" sz="1800" dirty="0">
                <a:solidFill>
                  <a:srgbClr val="000000">
                    <a:lumMod val="50000"/>
                    <a:lumOff val="50000"/>
                  </a:srgbClr>
                </a:solidFill>
                <a:cs typeface="Arial" panose="020B0604020202020204" pitchFamily="34" charset="0"/>
              </a:rPr>
              <a:t>The meeting is recorded, minutes and presentation will be published on NT </a:t>
            </a:r>
            <a:r>
              <a:rPr lang="en-US" sz="1800" dirty="0" err="1">
                <a:solidFill>
                  <a:srgbClr val="000000">
                    <a:lumMod val="50000"/>
                    <a:lumOff val="50000"/>
                  </a:srgbClr>
                </a:solidFill>
                <a:cs typeface="Arial" panose="020B0604020202020204" pitchFamily="34" charset="0"/>
              </a:rPr>
              <a:t>etender</a:t>
            </a:r>
            <a:r>
              <a:rPr lang="en-US" sz="1800" dirty="0">
                <a:solidFill>
                  <a:srgbClr val="000000">
                    <a:lumMod val="50000"/>
                    <a:lumOff val="50000"/>
                  </a:srgbClr>
                </a:solidFill>
                <a:cs typeface="Arial" panose="020B0604020202020204" pitchFamily="34" charset="0"/>
              </a:rPr>
              <a:t> portal.</a:t>
            </a:r>
          </a:p>
          <a:p>
            <a:pPr marL="285750" indent="-285750">
              <a:lnSpc>
                <a:spcPct val="100000"/>
              </a:lnSpc>
              <a:spcAft>
                <a:spcPts val="0"/>
              </a:spcAft>
              <a:buFont typeface="Wingdings" panose="05000000000000000000" pitchFamily="2" charset="2"/>
              <a:buChar char="§"/>
              <a:defRPr/>
            </a:pPr>
            <a:r>
              <a:rPr lang="en-US" sz="1800" dirty="0">
                <a:solidFill>
                  <a:srgbClr val="000000">
                    <a:lumMod val="50000"/>
                    <a:lumOff val="50000"/>
                  </a:srgbClr>
                </a:solidFill>
                <a:cs typeface="Arial" panose="020B0604020202020204" pitchFamily="34" charset="0"/>
              </a:rPr>
              <a:t>Respondents are required to remain for the entire briefing session as important information pertaining to the RFP will be presented.</a:t>
            </a:r>
            <a:endParaRPr lang="en-ZA" sz="1800" dirty="0">
              <a:solidFill>
                <a:srgbClr val="000000">
                  <a:lumMod val="50000"/>
                  <a:lumOff val="50000"/>
                </a:srgbClr>
              </a:solidFill>
              <a:cs typeface="Arial" panose="020B0604020202020204" pitchFamily="34" charset="0"/>
            </a:endParaRPr>
          </a:p>
        </p:txBody>
      </p:sp>
    </p:spTree>
    <p:extLst>
      <p:ext uri="{BB962C8B-B14F-4D97-AF65-F5344CB8AC3E}">
        <p14:creationId xmlns:p14="http://schemas.microsoft.com/office/powerpoint/2010/main" val="3651609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E46A7-05DB-41A6-8316-9A884B4D98BE}"/>
              </a:ext>
            </a:extLst>
          </p:cNvPr>
          <p:cNvSpPr>
            <a:spLocks noGrp="1"/>
          </p:cNvSpPr>
          <p:nvPr>
            <p:ph type="title"/>
          </p:nvPr>
        </p:nvSpPr>
        <p:spPr/>
        <p:txBody>
          <a:bodyPr/>
          <a:lstStyle/>
          <a:p>
            <a:r>
              <a:rPr lang="en-ZA" dirty="0"/>
              <a:t>RFP Timelines</a:t>
            </a:r>
          </a:p>
        </p:txBody>
      </p:sp>
      <p:sp>
        <p:nvSpPr>
          <p:cNvPr id="3" name="Subtitle 2">
            <a:extLst>
              <a:ext uri="{FF2B5EF4-FFF2-40B4-BE49-F238E27FC236}">
                <a16:creationId xmlns:a16="http://schemas.microsoft.com/office/drawing/2014/main" id="{9CF53E59-B000-4AFE-A185-F1B95D55DC86}"/>
              </a:ext>
            </a:extLst>
          </p:cNvPr>
          <p:cNvSpPr txBox="1">
            <a:spLocks/>
          </p:cNvSpPr>
          <p:nvPr/>
        </p:nvSpPr>
        <p:spPr>
          <a:xfrm>
            <a:off x="514554" y="1406977"/>
            <a:ext cx="11263463" cy="4251701"/>
          </a:xfrm>
          <a:prstGeom prst="rect">
            <a:avLst/>
          </a:prstGeom>
        </p:spPr>
        <p:txBody>
          <a:bodyPr/>
          <a:lstStyle>
            <a:lvl1pPr marL="0" indent="0" algn="l" defTabSz="779173" rtl="0" eaLnBrk="1" latinLnBrk="0" hangingPunct="1">
              <a:lnSpc>
                <a:spcPct val="110000"/>
              </a:lnSpc>
              <a:spcBef>
                <a:spcPts val="1023"/>
              </a:spcBef>
              <a:spcAft>
                <a:spcPts val="341"/>
              </a:spcAft>
              <a:buFont typeface="Arial" pitchFamily="34" charset="0"/>
              <a:buNone/>
              <a:defRPr sz="2000" kern="1200">
                <a:solidFill>
                  <a:schemeClr val="accent5"/>
                </a:solidFill>
                <a:latin typeface="+mn-lt"/>
                <a:ea typeface="+mn-ea"/>
                <a:cs typeface="+mn-cs"/>
              </a:defRPr>
            </a:lvl1pPr>
            <a:lvl2pPr marL="228612" indent="-142037" algn="l" defTabSz="779173" rtl="0" eaLnBrk="1" latinLnBrk="0" hangingPunct="1">
              <a:lnSpc>
                <a:spcPct val="110000"/>
              </a:lnSpc>
              <a:spcBef>
                <a:spcPts val="171"/>
              </a:spcBef>
              <a:spcAft>
                <a:spcPts val="171"/>
              </a:spcAft>
              <a:buFont typeface="Arial" pitchFamily="34" charset="0"/>
              <a:buChar char="•"/>
              <a:defRPr sz="1800" kern="1200">
                <a:solidFill>
                  <a:schemeClr val="tx1">
                    <a:lumMod val="50000"/>
                    <a:lumOff val="50000"/>
                  </a:schemeClr>
                </a:solidFill>
                <a:latin typeface="+mn-lt"/>
                <a:ea typeface="+mn-ea"/>
                <a:cs typeface="+mn-cs"/>
              </a:defRPr>
            </a:lvl2pPr>
            <a:lvl3pPr marL="531623" indent="-160976" algn="l" defTabSz="779173" rtl="0" eaLnBrk="1" latinLnBrk="0" hangingPunct="1">
              <a:lnSpc>
                <a:spcPct val="110000"/>
              </a:lnSpc>
              <a:spcBef>
                <a:spcPts val="85"/>
              </a:spcBef>
              <a:spcAft>
                <a:spcPts val="171"/>
              </a:spcAft>
              <a:buFont typeface="Arial" pitchFamily="34" charset="0"/>
              <a:buChar char="›"/>
              <a:defRPr sz="1600" kern="1200">
                <a:solidFill>
                  <a:schemeClr val="tx1">
                    <a:lumMod val="50000"/>
                    <a:lumOff val="50000"/>
                  </a:schemeClr>
                </a:solidFill>
                <a:latin typeface="+mn-lt"/>
                <a:ea typeface="+mn-ea"/>
                <a:cs typeface="+mn-cs"/>
              </a:defRPr>
            </a:lvl3pPr>
            <a:lvl4pPr marL="764293" indent="-155565" algn="l" defTabSz="779173" rtl="0" eaLnBrk="1" latinLnBrk="0" hangingPunct="1">
              <a:lnSpc>
                <a:spcPct val="110000"/>
              </a:lnSpc>
              <a:spcBef>
                <a:spcPts val="85"/>
              </a:spcBef>
              <a:spcAft>
                <a:spcPts val="171"/>
              </a:spcAft>
              <a:buFont typeface="Arial" pitchFamily="34" charset="0"/>
              <a:buChar char="–"/>
              <a:defRPr sz="1400" kern="1200">
                <a:solidFill>
                  <a:schemeClr val="tx1">
                    <a:lumMod val="50000"/>
                    <a:lumOff val="50000"/>
                  </a:schemeClr>
                </a:solidFill>
                <a:latin typeface="+mn-lt"/>
                <a:ea typeface="+mn-ea"/>
                <a:cs typeface="+mn-cs"/>
              </a:defRPr>
            </a:lvl4pPr>
            <a:lvl5pPr marL="1078126" indent="-156917" algn="l" defTabSz="779173" rtl="0" eaLnBrk="1" latinLnBrk="0" hangingPunct="1">
              <a:lnSpc>
                <a:spcPct val="110000"/>
              </a:lnSpc>
              <a:spcBef>
                <a:spcPts val="85"/>
              </a:spcBef>
              <a:spcAft>
                <a:spcPts val="171"/>
              </a:spcAft>
              <a:buFont typeface="Arial" pitchFamily="34" charset="0"/>
              <a:buChar char="»"/>
              <a:defRPr sz="1400" kern="1200">
                <a:solidFill>
                  <a:schemeClr val="tx1">
                    <a:lumMod val="50000"/>
                    <a:lumOff val="50000"/>
                  </a:schemeClr>
                </a:solidFill>
                <a:latin typeface="+mn-lt"/>
                <a:ea typeface="+mn-ea"/>
                <a:cs typeface="+mn-cs"/>
              </a:defRPr>
            </a:lvl5pPr>
            <a:lvl6pPr marL="2142725"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6pPr>
            <a:lvl7pPr marL="2532312"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7pPr>
            <a:lvl8pPr marL="2921898"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8pPr>
            <a:lvl9pPr marL="3311484"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9pPr>
          </a:lstStyle>
          <a:p>
            <a:pPr>
              <a:lnSpc>
                <a:spcPct val="100000"/>
              </a:lnSpc>
              <a:spcAft>
                <a:spcPts val="0"/>
              </a:spcAft>
            </a:pPr>
            <a:r>
              <a:rPr lang="en-US" sz="1800" b="1" dirty="0">
                <a:solidFill>
                  <a:schemeClr val="tx1"/>
                </a:solidFill>
                <a:cs typeface="Arial" panose="020B0604020202020204" pitchFamily="34" charset="0"/>
              </a:rPr>
              <a:t>Timelines</a:t>
            </a:r>
          </a:p>
          <a:p>
            <a:pPr>
              <a:lnSpc>
                <a:spcPct val="100000"/>
              </a:lnSpc>
              <a:spcAft>
                <a:spcPts val="0"/>
              </a:spcAft>
            </a:pPr>
            <a:r>
              <a:rPr lang="en-US" sz="1800" dirty="0">
                <a:solidFill>
                  <a:srgbClr val="000000">
                    <a:lumMod val="50000"/>
                    <a:lumOff val="50000"/>
                  </a:srgbClr>
                </a:solidFill>
                <a:cs typeface="Arial" panose="020B0604020202020204" pitchFamily="34" charset="0"/>
              </a:rPr>
              <a:t>Issue date 					  29 August 2025</a:t>
            </a:r>
          </a:p>
          <a:p>
            <a:pPr>
              <a:lnSpc>
                <a:spcPct val="100000"/>
              </a:lnSpc>
              <a:spcAft>
                <a:spcPts val="0"/>
              </a:spcAft>
            </a:pPr>
            <a:r>
              <a:rPr lang="en-US" sz="1800" dirty="0">
                <a:solidFill>
                  <a:srgbClr val="000000">
                    <a:lumMod val="50000"/>
                    <a:lumOff val="50000"/>
                  </a:srgbClr>
                </a:solidFill>
                <a:cs typeface="Arial" panose="020B0604020202020204" pitchFamily="34" charset="0"/>
              </a:rPr>
              <a:t>Clarification deadline 				  19 September 2025 at 12:00pm </a:t>
            </a:r>
          </a:p>
          <a:p>
            <a:pPr>
              <a:lnSpc>
                <a:spcPct val="100000"/>
              </a:lnSpc>
              <a:spcAft>
                <a:spcPts val="0"/>
              </a:spcAft>
            </a:pPr>
            <a:r>
              <a:rPr lang="en-US" sz="1800" dirty="0">
                <a:solidFill>
                  <a:srgbClr val="000000">
                    <a:lumMod val="50000"/>
                    <a:lumOff val="50000"/>
                  </a:srgbClr>
                </a:solidFill>
                <a:cs typeface="Arial" panose="020B0604020202020204" pitchFamily="34" charset="0"/>
              </a:rPr>
              <a:t>RFP Closing					  30 September 2025 at 10:00am</a:t>
            </a:r>
          </a:p>
          <a:p>
            <a:pPr>
              <a:lnSpc>
                <a:spcPct val="100000"/>
              </a:lnSpc>
              <a:spcAft>
                <a:spcPts val="0"/>
              </a:spcAft>
            </a:pPr>
            <a:r>
              <a:rPr lang="en-US" sz="1800" dirty="0">
                <a:solidFill>
                  <a:srgbClr val="000000">
                    <a:lumMod val="50000"/>
                    <a:lumOff val="50000"/>
                  </a:srgbClr>
                </a:solidFill>
                <a:cs typeface="Arial" panose="020B0604020202020204" pitchFamily="34" charset="0"/>
              </a:rPr>
              <a:t>Closing address				  Via electronic tender submission system</a:t>
            </a:r>
          </a:p>
          <a:p>
            <a:pPr>
              <a:lnSpc>
                <a:spcPct val="100000"/>
              </a:lnSpc>
              <a:spcAft>
                <a:spcPts val="0"/>
              </a:spcAft>
            </a:pPr>
            <a:r>
              <a:rPr lang="en-US" sz="1800" dirty="0">
                <a:solidFill>
                  <a:srgbClr val="000000">
                    <a:lumMod val="50000"/>
                    <a:lumOff val="50000"/>
                  </a:srgbClr>
                </a:solidFill>
                <a:cs typeface="Arial" panose="020B0604020202020204" pitchFamily="34" charset="0"/>
              </a:rPr>
              <a:t>						  Please refer to </a:t>
            </a:r>
            <a:r>
              <a:rPr lang="en-US" sz="1800" b="1" dirty="0">
                <a:solidFill>
                  <a:srgbClr val="000000">
                    <a:lumMod val="50000"/>
                    <a:lumOff val="50000"/>
                  </a:srgbClr>
                </a:solidFill>
                <a:cs typeface="Arial" panose="020B0604020202020204" pitchFamily="34" charset="0"/>
              </a:rPr>
              <a:t>Section 2, Paragraph 3 </a:t>
            </a:r>
            <a:r>
              <a:rPr lang="en-US" sz="1800" dirty="0">
                <a:solidFill>
                  <a:srgbClr val="000000">
                    <a:lumMod val="50000"/>
                    <a:lumOff val="50000"/>
                  </a:srgbClr>
                </a:solidFill>
                <a:cs typeface="Arial" panose="020B0604020202020204" pitchFamily="34" charset="0"/>
              </a:rPr>
              <a:t>for guide on how to 						  register and submit your company RFP online.</a:t>
            </a:r>
          </a:p>
          <a:p>
            <a:pPr>
              <a:lnSpc>
                <a:spcPct val="100000"/>
              </a:lnSpc>
              <a:spcAft>
                <a:spcPts val="0"/>
              </a:spcAft>
            </a:pPr>
            <a:endParaRPr lang="en-US" sz="1800" b="1" u="sng" dirty="0">
              <a:solidFill>
                <a:srgbClr val="000000">
                  <a:lumMod val="50000"/>
                  <a:lumOff val="50000"/>
                </a:srgbClr>
              </a:solidFill>
              <a:cs typeface="Arial" panose="020B0604020202020204" pitchFamily="34" charset="0"/>
            </a:endParaRPr>
          </a:p>
          <a:p>
            <a:pPr>
              <a:lnSpc>
                <a:spcPct val="100000"/>
              </a:lnSpc>
              <a:spcAft>
                <a:spcPts val="0"/>
              </a:spcAft>
            </a:pPr>
            <a:r>
              <a:rPr lang="en-US" sz="1800" b="1" u="sng" dirty="0">
                <a:solidFill>
                  <a:srgbClr val="FF0000"/>
                </a:solidFill>
                <a:cs typeface="Arial" panose="020B0604020202020204" pitchFamily="34" charset="0"/>
              </a:rPr>
              <a:t>NO LATE DOCUMENTS WILL BE ACCEPTED</a:t>
            </a:r>
          </a:p>
          <a:p>
            <a:pPr>
              <a:spcAft>
                <a:spcPts val="0"/>
              </a:spcAft>
            </a:pPr>
            <a:r>
              <a:rPr lang="en-US" sz="1100" dirty="0">
                <a:solidFill>
                  <a:schemeClr val="tx1"/>
                </a:solidFill>
              </a:rPr>
              <a:t>	</a:t>
            </a:r>
          </a:p>
          <a:p>
            <a:endParaRPr lang="en-ZA" dirty="0">
              <a:solidFill>
                <a:schemeClr val="tx1"/>
              </a:solidFill>
            </a:endParaRPr>
          </a:p>
        </p:txBody>
      </p:sp>
    </p:spTree>
    <p:extLst>
      <p:ext uri="{BB962C8B-B14F-4D97-AF65-F5344CB8AC3E}">
        <p14:creationId xmlns:p14="http://schemas.microsoft.com/office/powerpoint/2010/main" val="1979595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C69BD-FF74-4FFD-B02F-CEEBD38B9DA1}"/>
              </a:ext>
            </a:extLst>
          </p:cNvPr>
          <p:cNvSpPr>
            <a:spLocks noGrp="1"/>
          </p:cNvSpPr>
          <p:nvPr>
            <p:ph type="title"/>
          </p:nvPr>
        </p:nvSpPr>
        <p:spPr>
          <a:xfrm>
            <a:off x="752475" y="252792"/>
            <a:ext cx="10457775" cy="720105"/>
          </a:xfrm>
        </p:spPr>
        <p:txBody>
          <a:bodyPr/>
          <a:lstStyle/>
          <a:p>
            <a:r>
              <a:rPr lang="en-US"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PROPOSAL SUBMISSION​</a:t>
            </a:r>
            <a:br>
              <a:rPr lang="en-US"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br>
            <a:endParaRPr lang="en-US" dirty="0"/>
          </a:p>
        </p:txBody>
      </p:sp>
      <p:sp>
        <p:nvSpPr>
          <p:cNvPr id="4" name="TextBox 3">
            <a:extLst>
              <a:ext uri="{FF2B5EF4-FFF2-40B4-BE49-F238E27FC236}">
                <a16:creationId xmlns:a16="http://schemas.microsoft.com/office/drawing/2014/main" id="{475E6B40-E178-4D72-8177-6099880434C3}"/>
              </a:ext>
            </a:extLst>
          </p:cNvPr>
          <p:cNvSpPr txBox="1"/>
          <p:nvPr/>
        </p:nvSpPr>
        <p:spPr>
          <a:xfrm>
            <a:off x="895350" y="1527245"/>
            <a:ext cx="9829800" cy="3693319"/>
          </a:xfrm>
          <a:prstGeom prst="rect">
            <a:avLst/>
          </a:prstGeom>
          <a:noFill/>
        </p:spPr>
        <p:txBody>
          <a:bodyPr wrap="square">
            <a:spAutoFit/>
          </a:bodyPr>
          <a:lstStyle/>
          <a:p>
            <a:pPr algn="l" rtl="0" fontAlgn="base"/>
            <a:r>
              <a:rPr lang="en-US" dirty="0">
                <a:solidFill>
                  <a:srgbClr val="000000">
                    <a:lumMod val="50000"/>
                    <a:lumOff val="50000"/>
                  </a:srgbClr>
                </a:solidFill>
                <a:cs typeface="Arial" panose="020B0604020202020204" pitchFamily="34" charset="0"/>
              </a:rPr>
              <a:t>Log on to the Transnet e-Tenders management platform website (https://www.transnet.net)                                            ​</a:t>
            </a:r>
          </a:p>
          <a:p>
            <a:pPr marL="285750" indent="-285750" algn="l" rtl="0" fontAlgn="base">
              <a:buFont typeface="Wingdings" panose="05000000000000000000" pitchFamily="2" charset="2"/>
              <a:buChar char="§"/>
            </a:pPr>
            <a:r>
              <a:rPr lang="en-US" dirty="0">
                <a:solidFill>
                  <a:srgbClr val="000000">
                    <a:lumMod val="50000"/>
                    <a:lumOff val="50000"/>
                  </a:srgbClr>
                </a:solidFill>
                <a:cs typeface="Arial" panose="020B0604020202020204" pitchFamily="34" charset="0"/>
              </a:rPr>
              <a:t>Click on “TENDERS”;​</a:t>
            </a:r>
          </a:p>
          <a:p>
            <a:pPr marL="285750" indent="-285750" algn="l" rtl="0" fontAlgn="base">
              <a:buFont typeface="Wingdings" panose="05000000000000000000" pitchFamily="2" charset="2"/>
              <a:buChar char="§"/>
            </a:pPr>
            <a:r>
              <a:rPr lang="en-US" dirty="0">
                <a:solidFill>
                  <a:srgbClr val="000000">
                    <a:lumMod val="50000"/>
                    <a:lumOff val="50000"/>
                  </a:srgbClr>
                </a:solidFill>
                <a:cs typeface="Arial" panose="020B0604020202020204" pitchFamily="34" charset="0"/>
              </a:rPr>
              <a:t>Scroll towards the bottom righthand side of the page;​</a:t>
            </a:r>
          </a:p>
          <a:p>
            <a:pPr marL="285750" indent="-285750" algn="l" rtl="0" fontAlgn="base">
              <a:buFont typeface="Wingdings" panose="05000000000000000000" pitchFamily="2" charset="2"/>
              <a:buChar char="§"/>
            </a:pPr>
            <a:r>
              <a:rPr lang="en-US" dirty="0">
                <a:solidFill>
                  <a:srgbClr val="000000">
                    <a:lumMod val="50000"/>
                    <a:lumOff val="50000"/>
                  </a:srgbClr>
                </a:solidFill>
                <a:cs typeface="Arial" panose="020B0604020202020204" pitchFamily="34" charset="0"/>
              </a:rPr>
              <a:t>On the blue window click on “register on our new e-Tender Portal”;​</a:t>
            </a:r>
          </a:p>
          <a:p>
            <a:pPr marL="285750" indent="-285750" algn="l" rtl="0" fontAlgn="base">
              <a:buFont typeface="Wingdings" panose="05000000000000000000" pitchFamily="2" charset="2"/>
              <a:buChar char="§"/>
            </a:pPr>
            <a:r>
              <a:rPr lang="en-US" dirty="0">
                <a:solidFill>
                  <a:srgbClr val="000000">
                    <a:lumMod val="50000"/>
                    <a:lumOff val="50000"/>
                  </a:srgbClr>
                </a:solidFill>
                <a:cs typeface="Arial" panose="020B0604020202020204" pitchFamily="34" charset="0"/>
              </a:rPr>
              <a:t>Click on “ADVERTISED TENDERS” to view advertised tenders;​</a:t>
            </a:r>
          </a:p>
          <a:p>
            <a:pPr marL="285750" indent="-285750" algn="l" rtl="0" fontAlgn="base">
              <a:buFont typeface="Wingdings" panose="05000000000000000000" pitchFamily="2" charset="2"/>
              <a:buChar char="§"/>
            </a:pPr>
            <a:r>
              <a:rPr lang="en-US" dirty="0">
                <a:solidFill>
                  <a:srgbClr val="000000">
                    <a:lumMod val="50000"/>
                    <a:lumOff val="50000"/>
                  </a:srgbClr>
                </a:solidFill>
                <a:cs typeface="Arial" panose="020B0604020202020204" pitchFamily="34" charset="0"/>
              </a:rPr>
              <a:t>Click on “SIGN IN/REGISTER – for bidder to register their information (must fill       in all  mandatory information)​</a:t>
            </a:r>
          </a:p>
          <a:p>
            <a:pPr marL="285750" indent="-285750" algn="l" rtl="0" fontAlgn="base">
              <a:buFont typeface="Wingdings" panose="05000000000000000000" pitchFamily="2" charset="2"/>
              <a:buChar char="§"/>
            </a:pPr>
            <a:r>
              <a:rPr lang="en-US" dirty="0">
                <a:solidFill>
                  <a:srgbClr val="000000">
                    <a:lumMod val="50000"/>
                    <a:lumOff val="50000"/>
                  </a:srgbClr>
                </a:solidFill>
                <a:cs typeface="Arial" panose="020B0604020202020204" pitchFamily="34" charset="0"/>
              </a:rPr>
              <a:t>Click on “SIGN IN/REGISTER” - to sign in if already registered;​</a:t>
            </a:r>
          </a:p>
          <a:p>
            <a:pPr marL="285750" indent="-285750" algn="l" rtl="0" fontAlgn="base">
              <a:buFont typeface="Wingdings" panose="05000000000000000000" pitchFamily="2" charset="2"/>
              <a:buChar char="§"/>
            </a:pPr>
            <a:r>
              <a:rPr lang="en-US" dirty="0">
                <a:solidFill>
                  <a:srgbClr val="000000">
                    <a:lumMod val="50000"/>
                    <a:lumOff val="50000"/>
                  </a:srgbClr>
                </a:solidFill>
                <a:cs typeface="Arial" panose="020B0604020202020204" pitchFamily="34" charset="0"/>
              </a:rPr>
              <a:t>Toggle (click to switch) the “Log an Intent” button to submit a bid;​</a:t>
            </a:r>
          </a:p>
          <a:p>
            <a:pPr marL="285750" indent="-285750" algn="l" rtl="0" fontAlgn="base">
              <a:buFont typeface="Wingdings" panose="05000000000000000000" pitchFamily="2" charset="2"/>
              <a:buChar char="§"/>
            </a:pPr>
            <a:r>
              <a:rPr lang="en-US" dirty="0">
                <a:solidFill>
                  <a:srgbClr val="000000">
                    <a:lumMod val="50000"/>
                    <a:lumOff val="50000"/>
                  </a:srgbClr>
                </a:solidFill>
                <a:cs typeface="Arial" panose="020B0604020202020204" pitchFamily="34" charset="0"/>
              </a:rPr>
              <a:t>Submit bid documents by uploading them into the system against each tender selected</a:t>
            </a:r>
          </a:p>
          <a:p>
            <a:pPr marL="285750" indent="-285750" algn="l" rtl="0" fontAlgn="base">
              <a:buFont typeface="Wingdings" panose="05000000000000000000" pitchFamily="2" charset="2"/>
              <a:buChar char="§"/>
            </a:pPr>
            <a:endParaRPr lang="en-US" dirty="0">
              <a:solidFill>
                <a:srgbClr val="000000">
                  <a:lumMod val="50000"/>
                  <a:lumOff val="50000"/>
                </a:srgbClr>
              </a:solidFill>
              <a:cs typeface="Arial" panose="020B0604020202020204" pitchFamily="34" charset="0"/>
            </a:endParaRPr>
          </a:p>
          <a:p>
            <a:pPr algn="l" rtl="0" fontAlgn="base"/>
            <a:r>
              <a:rPr lang="en-US" dirty="0">
                <a:solidFill>
                  <a:srgbClr val="000000">
                    <a:lumMod val="50000"/>
                    <a:lumOff val="50000"/>
                  </a:srgbClr>
                </a:solidFill>
                <a:cs typeface="Arial" panose="020B0604020202020204" pitchFamily="34" charset="0"/>
              </a:rPr>
              <a:t>Refer to Section 2, paragraph 3 on how to access and register eTenders_2 </a:t>
            </a:r>
          </a:p>
        </p:txBody>
      </p:sp>
    </p:spTree>
    <p:extLst>
      <p:ext uri="{BB962C8B-B14F-4D97-AF65-F5344CB8AC3E}">
        <p14:creationId xmlns:p14="http://schemas.microsoft.com/office/powerpoint/2010/main" val="3297875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ubtitle 19">
            <a:extLst>
              <a:ext uri="{FF2B5EF4-FFF2-40B4-BE49-F238E27FC236}">
                <a16:creationId xmlns:a16="http://schemas.microsoft.com/office/drawing/2014/main" id="{5742A685-F6F4-B863-53D0-2CA3E8BAE011}"/>
              </a:ext>
            </a:extLst>
          </p:cNvPr>
          <p:cNvSpPr>
            <a:spLocks noGrp="1"/>
          </p:cNvSpPr>
          <p:nvPr>
            <p:ph type="subTitle" idx="1"/>
          </p:nvPr>
        </p:nvSpPr>
        <p:spPr>
          <a:xfrm>
            <a:off x="297951" y="942535"/>
            <a:ext cx="10079725" cy="3249637"/>
          </a:xfrm>
        </p:spPr>
        <p:txBody>
          <a:bodyPr/>
          <a:lstStyle/>
          <a:p>
            <a:pPr algn="l"/>
            <a:r>
              <a:rPr lang="en-US" sz="1800" b="1" dirty="0"/>
              <a:t>STEP ONE: Test for Administrative and Substantive Responsiveness </a:t>
            </a:r>
          </a:p>
          <a:p>
            <a:pPr algn="l"/>
            <a:r>
              <a:rPr lang="en-US" sz="1800" dirty="0"/>
              <a:t>The test for administrative responsiveness will include the following:</a:t>
            </a:r>
          </a:p>
          <a:p>
            <a:pPr algn="l"/>
            <a:endParaRPr lang="en-US" sz="1800" dirty="0"/>
          </a:p>
          <a:p>
            <a:pPr algn="l"/>
            <a:endParaRPr lang="en-US" sz="1800" dirty="0"/>
          </a:p>
          <a:p>
            <a:pPr algn="l"/>
            <a:endParaRPr lang="en-US" sz="1800" dirty="0"/>
          </a:p>
          <a:p>
            <a:pPr algn="l"/>
            <a:endParaRPr lang="en-US" sz="1800" dirty="0"/>
          </a:p>
          <a:p>
            <a:pPr algn="l"/>
            <a:endParaRPr lang="en-US" sz="1800" dirty="0"/>
          </a:p>
          <a:p>
            <a:pPr algn="l"/>
            <a:endParaRPr lang="en-US" sz="1800" dirty="0"/>
          </a:p>
          <a:p>
            <a:pPr algn="l"/>
            <a:endParaRPr lang="en-US" sz="1800" dirty="0"/>
          </a:p>
          <a:p>
            <a:pPr algn="l"/>
            <a:endParaRPr lang="en-US" sz="1600" dirty="0"/>
          </a:p>
        </p:txBody>
      </p:sp>
      <p:sp>
        <p:nvSpPr>
          <p:cNvPr id="19" name="Title 18">
            <a:extLst>
              <a:ext uri="{FF2B5EF4-FFF2-40B4-BE49-F238E27FC236}">
                <a16:creationId xmlns:a16="http://schemas.microsoft.com/office/drawing/2014/main" id="{5A7DDE8A-B245-7F8D-DA6F-32478A5A14BA}"/>
              </a:ext>
            </a:extLst>
          </p:cNvPr>
          <p:cNvSpPr>
            <a:spLocks noGrp="1"/>
          </p:cNvSpPr>
          <p:nvPr>
            <p:ph type="title"/>
          </p:nvPr>
        </p:nvSpPr>
        <p:spPr>
          <a:xfrm>
            <a:off x="283474" y="249922"/>
            <a:ext cx="10079725" cy="461665"/>
          </a:xfrm>
        </p:spPr>
        <p:txBody>
          <a:bodyPr/>
          <a:lstStyle/>
          <a:p>
            <a:r>
              <a:rPr lang="en-US" dirty="0"/>
              <a:t>EVALUATION CRITERIA </a:t>
            </a:r>
            <a:r>
              <a:rPr lang="en-US" dirty="0">
                <a:solidFill>
                  <a:srgbClr val="FF0000"/>
                </a:solidFill>
              </a:rPr>
              <a:t>ADMINISTRATIVE AND SUBSTANTIVE </a:t>
            </a:r>
            <a:endParaRPr lang="en-US" dirty="0"/>
          </a:p>
        </p:txBody>
      </p:sp>
      <p:graphicFrame>
        <p:nvGraphicFramePr>
          <p:cNvPr id="5" name="Table 4">
            <a:extLst>
              <a:ext uri="{FF2B5EF4-FFF2-40B4-BE49-F238E27FC236}">
                <a16:creationId xmlns:a16="http://schemas.microsoft.com/office/drawing/2014/main" id="{A09C84C4-7A88-E44D-2189-1C5B89069CF0}"/>
              </a:ext>
            </a:extLst>
          </p:cNvPr>
          <p:cNvGraphicFramePr>
            <a:graphicFrameLocks noGrp="1"/>
          </p:cNvGraphicFramePr>
          <p:nvPr>
            <p:extLst>
              <p:ext uri="{D42A27DB-BD31-4B8C-83A1-F6EECF244321}">
                <p14:modId xmlns:p14="http://schemas.microsoft.com/office/powerpoint/2010/main" val="2001419579"/>
              </p:ext>
            </p:extLst>
          </p:nvPr>
        </p:nvGraphicFramePr>
        <p:xfrm>
          <a:off x="297951" y="1706697"/>
          <a:ext cx="11276733" cy="4208769"/>
        </p:xfrm>
        <a:graphic>
          <a:graphicData uri="http://schemas.openxmlformats.org/drawingml/2006/table">
            <a:tbl>
              <a:tblPr firstRow="1" firstCol="1" bandRow="1"/>
              <a:tblGrid>
                <a:gridCol w="8139320">
                  <a:extLst>
                    <a:ext uri="{9D8B030D-6E8A-4147-A177-3AD203B41FA5}">
                      <a16:colId xmlns:a16="http://schemas.microsoft.com/office/drawing/2014/main" val="1982179561"/>
                    </a:ext>
                  </a:extLst>
                </a:gridCol>
                <a:gridCol w="3137413">
                  <a:extLst>
                    <a:ext uri="{9D8B030D-6E8A-4147-A177-3AD203B41FA5}">
                      <a16:colId xmlns:a16="http://schemas.microsoft.com/office/drawing/2014/main" val="3187211546"/>
                    </a:ext>
                  </a:extLst>
                </a:gridCol>
              </a:tblGrid>
              <a:tr h="296095">
                <a:tc>
                  <a:txBody>
                    <a:bodyPr/>
                    <a:lstStyle/>
                    <a:p>
                      <a:pPr algn="ctr">
                        <a:lnSpc>
                          <a:spcPct val="150000"/>
                        </a:lnSpc>
                        <a:spcBef>
                          <a:spcPts val="600"/>
                        </a:spcBef>
                        <a:buNone/>
                      </a:pPr>
                      <a:r>
                        <a:rPr lang="en-GB" sz="12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Administrative &amp; Substantive responsiveness check</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50000"/>
                        </a:lnSpc>
                        <a:spcBef>
                          <a:spcPts val="600"/>
                        </a:spcBef>
                        <a:buNone/>
                      </a:pPr>
                      <a:r>
                        <a:rPr lang="en-GB" sz="12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RFP Reference</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986972538"/>
                  </a:ext>
                </a:extLst>
              </a:tr>
              <a:tr h="296095">
                <a:tc>
                  <a:txBody>
                    <a:bodyPr/>
                    <a:lstStyle/>
                    <a:p>
                      <a:pPr marL="342900" lvl="0" indent="-342900" algn="just">
                        <a:lnSpc>
                          <a:spcPct val="150000"/>
                        </a:lnSpc>
                        <a:spcBef>
                          <a:spcPts val="600"/>
                        </a:spcBef>
                        <a:spcAft>
                          <a:spcPts val="300"/>
                        </a:spcAft>
                        <a:buFont typeface="Symbol" panose="05050102010706020507" pitchFamily="18" charset="2"/>
                        <a:buChar char=""/>
                      </a:pPr>
                      <a:r>
                        <a:rPr lang="en-GB" sz="1200" dirty="0">
                          <a:effectLst/>
                          <a:latin typeface="Tahoma" panose="020B0604030504040204" pitchFamily="34" charset="0"/>
                          <a:ea typeface="Times New Roman" panose="02020603050405020304" pitchFamily="18" charset="0"/>
                          <a:cs typeface="Times New Roman" panose="02020603050405020304" pitchFamily="18" charset="0"/>
                        </a:rPr>
                        <a:t>Whether the Bid has been lodged on time</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600"/>
                        </a:spcBef>
                        <a:spcAft>
                          <a:spcPts val="300"/>
                        </a:spcAft>
                        <a:buNone/>
                      </a:pPr>
                      <a:r>
                        <a:rPr lang="en-GB" sz="1200" i="1" dirty="0">
                          <a:effectLst/>
                          <a:latin typeface="Tahoma" panose="020B0604030504040204" pitchFamily="34" charset="0"/>
                          <a:ea typeface="Times New Roman" panose="02020603050405020304" pitchFamily="18" charset="0"/>
                          <a:cs typeface="Times New Roman" panose="02020603050405020304" pitchFamily="18" charset="0"/>
                        </a:rPr>
                        <a:t>                 Section 1 paragraph 3</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06144654"/>
                  </a:ext>
                </a:extLst>
              </a:tr>
              <a:tr h="638718">
                <a:tc>
                  <a:txBody>
                    <a:bodyPr/>
                    <a:lstStyle/>
                    <a:p>
                      <a:pPr marL="342900" lvl="0" indent="-342900" algn="just">
                        <a:lnSpc>
                          <a:spcPct val="150000"/>
                        </a:lnSpc>
                        <a:spcBef>
                          <a:spcPts val="600"/>
                        </a:spcBef>
                        <a:spcAft>
                          <a:spcPts val="300"/>
                        </a:spcAft>
                        <a:buFont typeface="Symbol" panose="05050102010706020507" pitchFamily="18" charset="2"/>
                        <a:buChar char=""/>
                      </a:pPr>
                      <a:r>
                        <a:rPr lang="en-GB" sz="1200" dirty="0">
                          <a:effectLst/>
                          <a:latin typeface="Tahoma" panose="020B0604030504040204" pitchFamily="34" charset="0"/>
                          <a:ea typeface="Times New Roman" panose="02020603050405020304" pitchFamily="18" charset="0"/>
                          <a:cs typeface="Times New Roman" panose="02020603050405020304" pitchFamily="18" charset="0"/>
                        </a:rPr>
                        <a:t>Whether all Returnable Documents and/or schedules [where applicable] were completed and returned by the closing date and time</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600"/>
                        </a:spcBef>
                        <a:spcAft>
                          <a:spcPts val="300"/>
                        </a:spcAft>
                        <a:buNone/>
                      </a:pPr>
                      <a:r>
                        <a:rPr lang="en-GB" sz="1200" i="1" dirty="0">
                          <a:effectLst/>
                          <a:latin typeface="Tahoma" panose="020B0604030504040204" pitchFamily="34" charset="0"/>
                          <a:ea typeface="Times New Roman" panose="02020603050405020304" pitchFamily="18" charset="0"/>
                          <a:cs typeface="Times New Roman" panose="02020603050405020304" pitchFamily="18" charset="0"/>
                        </a:rPr>
                        <a:t>Section 5</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40841334"/>
                  </a:ext>
                </a:extLst>
              </a:tr>
              <a:tr h="296095">
                <a:tc>
                  <a:txBody>
                    <a:bodyPr/>
                    <a:lstStyle/>
                    <a:p>
                      <a:pPr marL="342900" lvl="0" indent="-342900" algn="just">
                        <a:lnSpc>
                          <a:spcPct val="150000"/>
                        </a:lnSpc>
                        <a:spcBef>
                          <a:spcPts val="600"/>
                        </a:spcBef>
                        <a:spcAft>
                          <a:spcPts val="300"/>
                        </a:spcAft>
                        <a:buFont typeface="Symbol" panose="05050102010706020507" pitchFamily="18" charset="2"/>
                        <a:buChar char=""/>
                      </a:pPr>
                      <a:r>
                        <a:rPr lang="en-GB" sz="1200" dirty="0">
                          <a:effectLst/>
                          <a:latin typeface="Tahoma" panose="020B0604030504040204" pitchFamily="34" charset="0"/>
                          <a:ea typeface="Times New Roman" panose="02020603050405020304" pitchFamily="18" charset="0"/>
                          <a:cs typeface="Times New Roman" panose="02020603050405020304" pitchFamily="18" charset="0"/>
                        </a:rPr>
                        <a:t>Verify the validity of all returnable documents</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600"/>
                        </a:spcBef>
                        <a:spcAft>
                          <a:spcPts val="300"/>
                        </a:spcAft>
                        <a:buNone/>
                      </a:pPr>
                      <a:r>
                        <a:rPr lang="en-GB" sz="1200" i="1" dirty="0">
                          <a:effectLst/>
                          <a:latin typeface="Tahoma" panose="020B0604030504040204" pitchFamily="34" charset="0"/>
                          <a:ea typeface="Times New Roman" panose="02020603050405020304" pitchFamily="18" charset="0"/>
                          <a:cs typeface="Times New Roman" panose="02020603050405020304" pitchFamily="18" charset="0"/>
                        </a:rPr>
                        <a:t>Section 5</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93734906"/>
                  </a:ext>
                </a:extLst>
              </a:tr>
              <a:tr h="296095">
                <a:tc>
                  <a:txBody>
                    <a:bodyPr/>
                    <a:lstStyle/>
                    <a:p>
                      <a:pPr marL="342900" lvl="0" indent="-342900" algn="just">
                        <a:lnSpc>
                          <a:spcPct val="150000"/>
                        </a:lnSpc>
                        <a:spcBef>
                          <a:spcPts val="600"/>
                        </a:spcBef>
                        <a:spcAft>
                          <a:spcPts val="300"/>
                        </a:spcAft>
                        <a:buFont typeface="Symbol" panose="05050102010706020507" pitchFamily="18" charset="2"/>
                        <a:buChar char=""/>
                      </a:pPr>
                      <a:r>
                        <a:rPr lang="en-GB" sz="1200" dirty="0">
                          <a:effectLst/>
                          <a:latin typeface="Tahoma" panose="020B0604030504040204" pitchFamily="34" charset="0"/>
                          <a:ea typeface="Times New Roman" panose="02020603050405020304" pitchFamily="18" charset="0"/>
                          <a:cs typeface="Tahoma" panose="020B0604030504040204" pitchFamily="34" charset="0"/>
                        </a:rPr>
                        <a:t>Verify if the Bid document has been duly signed by the authorised respondent</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600"/>
                        </a:spcBef>
                        <a:spcAft>
                          <a:spcPts val="300"/>
                        </a:spcAft>
                        <a:buNone/>
                      </a:pPr>
                      <a:r>
                        <a:rPr lang="en-GB" sz="1200" i="1" dirty="0">
                          <a:effectLst/>
                          <a:latin typeface="Tahoma" panose="020B0604030504040204" pitchFamily="34" charset="0"/>
                          <a:ea typeface="Times New Roman" panose="02020603050405020304" pitchFamily="18" charset="0"/>
                          <a:cs typeface="Tahoma" panose="020B0604030504040204" pitchFamily="34" charset="0"/>
                        </a:rPr>
                        <a:t>All sections</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0648308"/>
                  </a:ext>
                </a:extLst>
              </a:tr>
              <a:tr h="296095">
                <a:tc>
                  <a:txBody>
                    <a:bodyPr/>
                    <a:lstStyle/>
                    <a:p>
                      <a:pPr algn="just">
                        <a:lnSpc>
                          <a:spcPct val="150000"/>
                        </a:lnSpc>
                        <a:spcBef>
                          <a:spcPts val="600"/>
                        </a:spcBef>
                        <a:spcAft>
                          <a:spcPts val="300"/>
                        </a:spcAft>
                        <a:buNone/>
                      </a:pPr>
                      <a:r>
                        <a:rPr lang="en-GB" sz="1200" dirty="0">
                          <a:effectLst/>
                          <a:latin typeface="Tahoma" panose="020B0604030504040204" pitchFamily="34" charset="0"/>
                          <a:ea typeface="Times New Roman" panose="02020603050405020304" pitchFamily="18" charset="0"/>
                          <a:cs typeface="Tahoma" panose="020B0604030504040204" pitchFamily="34" charset="0"/>
                        </a:rPr>
                        <a:t>•     Whether the Bid contains a priced offer- </a:t>
                      </a:r>
                      <a:r>
                        <a:rPr lang="en-GB" sz="1200" kern="12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(fully completed on all line items)</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600"/>
                        </a:spcBef>
                        <a:spcAft>
                          <a:spcPts val="300"/>
                        </a:spcAft>
                        <a:buNone/>
                      </a:pPr>
                      <a:r>
                        <a:rPr lang="en-GB" sz="1200" i="1" dirty="0">
                          <a:effectLst/>
                          <a:latin typeface="Tahoma" panose="020B0604030504040204" pitchFamily="34" charset="0"/>
                          <a:ea typeface="Times New Roman" panose="02020603050405020304" pitchFamily="18" charset="0"/>
                          <a:cs typeface="Tahoma" panose="020B0604030504040204" pitchFamily="34" charset="0"/>
                        </a:rPr>
                        <a:t>Section 4 - Quotation Form</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49846400"/>
                  </a:ext>
                </a:extLst>
              </a:tr>
              <a:tr h="296095">
                <a:tc>
                  <a:txBody>
                    <a:bodyPr/>
                    <a:lstStyle/>
                    <a:p>
                      <a:pPr marL="342900" lvl="0" indent="-342900" algn="just">
                        <a:lnSpc>
                          <a:spcPct val="150000"/>
                        </a:lnSpc>
                        <a:spcBef>
                          <a:spcPts val="300"/>
                        </a:spcBef>
                        <a:buFont typeface="Symbol" panose="05050102010706020507" pitchFamily="18" charset="2"/>
                        <a:buChar char=""/>
                      </a:pPr>
                      <a:r>
                        <a:rPr lang="en-GB" sz="1200" dirty="0">
                          <a:effectLst/>
                          <a:latin typeface="Tahoma" panose="020B0604030504040204" pitchFamily="34" charset="0"/>
                          <a:ea typeface="Times New Roman" panose="02020603050405020304" pitchFamily="18" charset="0"/>
                          <a:cs typeface="Tahoma" panose="020B0604030504040204" pitchFamily="34" charset="0"/>
                        </a:rPr>
                        <a:t>Whether the Bid materially complies with the scope and/or specification given</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600"/>
                        </a:spcBef>
                        <a:spcAft>
                          <a:spcPts val="300"/>
                        </a:spcAft>
                        <a:buNone/>
                      </a:pPr>
                      <a:r>
                        <a:rPr lang="en-GB" sz="1200" i="1" dirty="0">
                          <a:effectLst/>
                          <a:latin typeface="Tahoma" panose="020B0604030504040204" pitchFamily="34" charset="0"/>
                          <a:ea typeface="Times New Roman" panose="02020603050405020304" pitchFamily="18" charset="0"/>
                          <a:cs typeface="Tahoma" panose="020B0604030504040204" pitchFamily="34" charset="0"/>
                        </a:rPr>
                        <a:t>All Sections</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68712978"/>
                  </a:ext>
                </a:extLst>
              </a:tr>
              <a:tr h="1793481">
                <a:tc>
                  <a:txBody>
                    <a:bodyPr/>
                    <a:lstStyle/>
                    <a:p>
                      <a:pPr marL="342900" lvl="0" indent="-342900" algn="just">
                        <a:lnSpc>
                          <a:spcPct val="150000"/>
                        </a:lnSpc>
                        <a:spcBef>
                          <a:spcPts val="300"/>
                        </a:spcBef>
                        <a:buFont typeface="Symbol" panose="05050102010706020507" pitchFamily="18" charset="2"/>
                        <a:buChar char=""/>
                      </a:pPr>
                      <a:r>
                        <a:rPr lang="en-GB" sz="1200" dirty="0">
                          <a:effectLst/>
                          <a:latin typeface="Tahoma" panose="020B0604030504040204" pitchFamily="34" charset="0"/>
                          <a:ea typeface="Times New Roman" panose="02020603050405020304" pitchFamily="18" charset="0"/>
                          <a:cs typeface="Tahoma" panose="020B0604030504040204" pitchFamily="34" charset="0"/>
                        </a:rPr>
                        <a:t>Whether any Technical Pre-qualification Criteria/minimum requirements/legal requirements have been met as follows:</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Bef>
                          <a:spcPts val="600"/>
                        </a:spcBef>
                        <a:spcAft>
                          <a:spcPts val="300"/>
                        </a:spcAft>
                        <a:buFont typeface="Tahoma" panose="020B0604030504040204" pitchFamily="34" charset="0"/>
                        <a:buChar char="-"/>
                      </a:pPr>
                      <a:r>
                        <a:rPr lang="en-GB" sz="1200" dirty="0">
                          <a:effectLst/>
                          <a:latin typeface="Tahoma" panose="020B0604030504040204" pitchFamily="34" charset="0"/>
                          <a:ea typeface="Times New Roman" panose="02020603050405020304" pitchFamily="18" charset="0"/>
                          <a:cs typeface="Tahoma" panose="020B0604030504040204" pitchFamily="34" charset="0"/>
                        </a:rPr>
                        <a:t>Valid Certificate from a recognised Electronic and Computer engineering/ Telecommunication Laboratory using or affiliated with Institute of Electrical and Electronic Engineering (IEEE) and International Telecommunication Union (ITU) standards. </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600"/>
                        </a:spcBef>
                        <a:spcAft>
                          <a:spcPts val="300"/>
                        </a:spcAft>
                        <a:buNone/>
                      </a:pPr>
                      <a:r>
                        <a:rPr lang="en-GB" sz="1200" i="1" dirty="0">
                          <a:effectLst/>
                          <a:latin typeface="Tahoma" panose="020B0604030504040204" pitchFamily="34" charset="0"/>
                          <a:ea typeface="Times New Roman" panose="02020603050405020304" pitchFamily="18" charset="0"/>
                          <a:cs typeface="Tahoma" panose="020B0604030504040204" pitchFamily="34" charset="0"/>
                        </a:rPr>
                        <a:t>Annexure . E2</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31095131"/>
                  </a:ext>
                </a:extLst>
              </a:tr>
            </a:tbl>
          </a:graphicData>
        </a:graphic>
      </p:graphicFrame>
    </p:spTree>
    <p:extLst>
      <p:ext uri="{BB962C8B-B14F-4D97-AF65-F5344CB8AC3E}">
        <p14:creationId xmlns:p14="http://schemas.microsoft.com/office/powerpoint/2010/main" val="1891436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23">
            <a:extLst>
              <a:ext uri="{FF2B5EF4-FFF2-40B4-BE49-F238E27FC236}">
                <a16:creationId xmlns:a16="http://schemas.microsoft.com/office/drawing/2014/main" id="{96792F3D-2A99-8543-62FE-449CEB69A988}"/>
              </a:ext>
            </a:extLst>
          </p:cNvPr>
          <p:cNvSpPr>
            <a:spLocks noGrp="1"/>
          </p:cNvSpPr>
          <p:nvPr>
            <p:ph type="body" sz="quarter" idx="16"/>
          </p:nvPr>
        </p:nvSpPr>
        <p:spPr>
          <a:xfrm>
            <a:off x="283475" y="845445"/>
            <a:ext cx="10079724" cy="1796004"/>
          </a:xfrm>
        </p:spPr>
        <p:txBody>
          <a:bodyPr/>
          <a:lstStyle/>
          <a:p>
            <a:r>
              <a:rPr lang="en-US" dirty="0"/>
              <a:t>STEP THREE: Minimum Threshold 70% for Technical Criteria</a:t>
            </a:r>
          </a:p>
          <a:p>
            <a:r>
              <a:rPr lang="en-US" dirty="0"/>
              <a:t>The test for the Technical and Functional threshold will include the following:</a:t>
            </a:r>
          </a:p>
          <a:p>
            <a:endParaRPr lang="en-US" dirty="0"/>
          </a:p>
          <a:p>
            <a:endParaRPr lang="en-US" dirty="0"/>
          </a:p>
        </p:txBody>
      </p:sp>
      <p:sp>
        <p:nvSpPr>
          <p:cNvPr id="25" name="Title 24">
            <a:extLst>
              <a:ext uri="{FF2B5EF4-FFF2-40B4-BE49-F238E27FC236}">
                <a16:creationId xmlns:a16="http://schemas.microsoft.com/office/drawing/2014/main" id="{55EA5D44-3583-C8C7-8875-F61F70A94C1C}"/>
              </a:ext>
            </a:extLst>
          </p:cNvPr>
          <p:cNvSpPr>
            <a:spLocks noGrp="1"/>
          </p:cNvSpPr>
          <p:nvPr>
            <p:ph type="title"/>
          </p:nvPr>
        </p:nvSpPr>
        <p:spPr>
          <a:xfrm>
            <a:off x="283474" y="249922"/>
            <a:ext cx="10079725" cy="461665"/>
          </a:xfrm>
        </p:spPr>
        <p:txBody>
          <a:bodyPr/>
          <a:lstStyle/>
          <a:p>
            <a:r>
              <a:rPr lang="en-US" dirty="0"/>
              <a:t>EVALUATION CRITERIA </a:t>
            </a:r>
            <a:r>
              <a:rPr lang="en-US" dirty="0">
                <a:solidFill>
                  <a:srgbClr val="FF0000"/>
                </a:solidFill>
              </a:rPr>
              <a:t>TECHNICAL</a:t>
            </a:r>
            <a:r>
              <a:rPr lang="en-US" dirty="0"/>
              <a:t> </a:t>
            </a:r>
          </a:p>
        </p:txBody>
      </p:sp>
      <p:sp>
        <p:nvSpPr>
          <p:cNvPr id="7" name="Text Placeholder 3">
            <a:extLst>
              <a:ext uri="{FF2B5EF4-FFF2-40B4-BE49-F238E27FC236}">
                <a16:creationId xmlns:a16="http://schemas.microsoft.com/office/drawing/2014/main" id="{3DC99868-94D2-58DB-A00D-08C36A63E9CF}"/>
              </a:ext>
            </a:extLst>
          </p:cNvPr>
          <p:cNvSpPr txBox="1">
            <a:spLocks/>
          </p:cNvSpPr>
          <p:nvPr/>
        </p:nvSpPr>
        <p:spPr>
          <a:xfrm>
            <a:off x="4216720" y="1778000"/>
            <a:ext cx="3376055" cy="3902075"/>
          </a:xfrm>
          <a:prstGeom prst="rect">
            <a:avLst/>
          </a:prstGeom>
        </p:spPr>
        <p:txBody>
          <a:bodyPr/>
          <a:lstStyle>
            <a:lvl1pPr marL="0" indent="0" algn="l" defTabSz="779173" rtl="0" eaLnBrk="1" latinLnBrk="0" hangingPunct="1">
              <a:lnSpc>
                <a:spcPct val="150000"/>
              </a:lnSpc>
              <a:spcBef>
                <a:spcPts val="1023"/>
              </a:spcBef>
              <a:spcAft>
                <a:spcPts val="341"/>
              </a:spcAft>
              <a:buFont typeface="Arial" panose="020B0604020202020204" pitchFamily="34" charset="0"/>
              <a:buNone/>
              <a:defRPr sz="1600" b="0" i="0" kern="1200">
                <a:solidFill>
                  <a:schemeClr val="tx1">
                    <a:lumMod val="65000"/>
                    <a:lumOff val="35000"/>
                  </a:schemeClr>
                </a:solidFill>
                <a:latin typeface="Apex New Book" panose="02010600040501010103" pitchFamily="2" charset="77"/>
                <a:ea typeface="Apex New Book" panose="02010600040501010103" pitchFamily="2" charset="77"/>
                <a:cs typeface="+mn-cs"/>
              </a:defRPr>
            </a:lvl1pPr>
            <a:lvl2pPr marL="86575" indent="0" algn="l" defTabSz="779173" rtl="0" eaLnBrk="1" latinLnBrk="0" hangingPunct="1">
              <a:lnSpc>
                <a:spcPct val="110000"/>
              </a:lnSpc>
              <a:spcBef>
                <a:spcPts val="171"/>
              </a:spcBef>
              <a:spcAft>
                <a:spcPts val="171"/>
              </a:spcAft>
              <a:buFont typeface="Arial" pitchFamily="34" charset="0"/>
              <a:buNone/>
              <a:defRPr sz="1800" b="0" i="0" kern="1200">
                <a:solidFill>
                  <a:schemeClr val="tx1">
                    <a:lumMod val="65000"/>
                    <a:lumOff val="35000"/>
                  </a:schemeClr>
                </a:solidFill>
                <a:latin typeface="Apex New Book" panose="02010600040501010103" pitchFamily="2" charset="77"/>
                <a:ea typeface="Apex New Book" panose="02010600040501010103" pitchFamily="2" charset="77"/>
                <a:cs typeface="+mn-cs"/>
              </a:defRPr>
            </a:lvl2pPr>
            <a:lvl3pPr marL="370647" indent="0" algn="l" defTabSz="779173" rtl="0" eaLnBrk="1" latinLnBrk="0" hangingPunct="1">
              <a:lnSpc>
                <a:spcPct val="110000"/>
              </a:lnSpc>
              <a:spcBef>
                <a:spcPts val="85"/>
              </a:spcBef>
              <a:spcAft>
                <a:spcPts val="171"/>
              </a:spcAft>
              <a:buFont typeface="Arial" pitchFamily="34" charset="0"/>
              <a:buNone/>
              <a:defRPr sz="1600" b="0" i="0" kern="1200">
                <a:solidFill>
                  <a:schemeClr val="tx1">
                    <a:lumMod val="65000"/>
                    <a:lumOff val="35000"/>
                  </a:schemeClr>
                </a:solidFill>
                <a:latin typeface="Apex New Book" panose="02010600040501010103" pitchFamily="2" charset="77"/>
                <a:ea typeface="Apex New Book" panose="02010600040501010103" pitchFamily="2" charset="77"/>
                <a:cs typeface="+mn-cs"/>
              </a:defRPr>
            </a:lvl3pPr>
            <a:lvl4pPr marL="608728" indent="0" algn="l" defTabSz="779173" rtl="0" eaLnBrk="1" latinLnBrk="0" hangingPunct="1">
              <a:lnSpc>
                <a:spcPct val="110000"/>
              </a:lnSpc>
              <a:spcBef>
                <a:spcPts val="85"/>
              </a:spcBef>
              <a:spcAft>
                <a:spcPts val="171"/>
              </a:spcAft>
              <a:buFont typeface="Arial" pitchFamily="34" charset="0"/>
              <a:buNone/>
              <a:defRPr sz="1400" b="0" i="0" kern="1200">
                <a:solidFill>
                  <a:schemeClr val="tx1">
                    <a:lumMod val="65000"/>
                    <a:lumOff val="35000"/>
                  </a:schemeClr>
                </a:solidFill>
                <a:latin typeface="Apex New Book" panose="02010600040501010103" pitchFamily="2" charset="77"/>
                <a:ea typeface="Apex New Book" panose="02010600040501010103" pitchFamily="2" charset="77"/>
                <a:cs typeface="+mn-cs"/>
              </a:defRPr>
            </a:lvl4pPr>
            <a:lvl5pPr marL="921209" indent="0" algn="l" defTabSz="779173" rtl="0" eaLnBrk="1" latinLnBrk="0" hangingPunct="1">
              <a:lnSpc>
                <a:spcPct val="110000"/>
              </a:lnSpc>
              <a:spcBef>
                <a:spcPts val="85"/>
              </a:spcBef>
              <a:spcAft>
                <a:spcPts val="171"/>
              </a:spcAft>
              <a:buFont typeface="Arial" pitchFamily="34" charset="0"/>
              <a:buNone/>
              <a:defRPr sz="1400" b="0" i="0" kern="1200">
                <a:solidFill>
                  <a:schemeClr val="tx1">
                    <a:lumMod val="65000"/>
                    <a:lumOff val="35000"/>
                  </a:schemeClr>
                </a:solidFill>
                <a:latin typeface="Apex New Book" panose="02010600040501010103" pitchFamily="2" charset="77"/>
                <a:ea typeface="Apex New Book" panose="02010600040501010103" pitchFamily="2" charset="77"/>
                <a:cs typeface="+mn-cs"/>
              </a:defRPr>
            </a:lvl5pPr>
            <a:lvl6pPr marL="2142725"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6pPr>
            <a:lvl7pPr marL="2532312"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7pPr>
            <a:lvl8pPr marL="2921898"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8pPr>
            <a:lvl9pPr marL="3311484"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9pPr>
          </a:lstStyle>
          <a:p>
            <a:endParaRPr lang="en-US" dirty="0"/>
          </a:p>
        </p:txBody>
      </p:sp>
      <p:graphicFrame>
        <p:nvGraphicFramePr>
          <p:cNvPr id="3" name="Table 2">
            <a:extLst>
              <a:ext uri="{FF2B5EF4-FFF2-40B4-BE49-F238E27FC236}">
                <a16:creationId xmlns:a16="http://schemas.microsoft.com/office/drawing/2014/main" id="{CC9846D5-CF0E-1F73-7198-B325AE03E52A}"/>
              </a:ext>
            </a:extLst>
          </p:cNvPr>
          <p:cNvGraphicFramePr>
            <a:graphicFrameLocks noGrp="1"/>
          </p:cNvGraphicFramePr>
          <p:nvPr>
            <p:extLst>
              <p:ext uri="{D42A27DB-BD31-4B8C-83A1-F6EECF244321}">
                <p14:modId xmlns:p14="http://schemas.microsoft.com/office/powerpoint/2010/main" val="1803026890"/>
              </p:ext>
            </p:extLst>
          </p:nvPr>
        </p:nvGraphicFramePr>
        <p:xfrm>
          <a:off x="442452" y="1782631"/>
          <a:ext cx="11466073" cy="4682812"/>
        </p:xfrm>
        <a:graphic>
          <a:graphicData uri="http://schemas.openxmlformats.org/drawingml/2006/table">
            <a:tbl>
              <a:tblPr firstRow="1" firstCol="1" bandRow="1"/>
              <a:tblGrid>
                <a:gridCol w="4016598">
                  <a:extLst>
                    <a:ext uri="{9D8B030D-6E8A-4147-A177-3AD203B41FA5}">
                      <a16:colId xmlns:a16="http://schemas.microsoft.com/office/drawing/2014/main" val="2888617624"/>
                    </a:ext>
                  </a:extLst>
                </a:gridCol>
                <a:gridCol w="1070169">
                  <a:extLst>
                    <a:ext uri="{9D8B030D-6E8A-4147-A177-3AD203B41FA5}">
                      <a16:colId xmlns:a16="http://schemas.microsoft.com/office/drawing/2014/main" val="352587745"/>
                    </a:ext>
                  </a:extLst>
                </a:gridCol>
                <a:gridCol w="4016598">
                  <a:extLst>
                    <a:ext uri="{9D8B030D-6E8A-4147-A177-3AD203B41FA5}">
                      <a16:colId xmlns:a16="http://schemas.microsoft.com/office/drawing/2014/main" val="201332910"/>
                    </a:ext>
                  </a:extLst>
                </a:gridCol>
                <a:gridCol w="1181354">
                  <a:extLst>
                    <a:ext uri="{9D8B030D-6E8A-4147-A177-3AD203B41FA5}">
                      <a16:colId xmlns:a16="http://schemas.microsoft.com/office/drawing/2014/main" val="1674753084"/>
                    </a:ext>
                  </a:extLst>
                </a:gridCol>
                <a:gridCol w="1181354">
                  <a:extLst>
                    <a:ext uri="{9D8B030D-6E8A-4147-A177-3AD203B41FA5}">
                      <a16:colId xmlns:a16="http://schemas.microsoft.com/office/drawing/2014/main" val="1256237004"/>
                    </a:ext>
                  </a:extLst>
                </a:gridCol>
              </a:tblGrid>
              <a:tr h="271947">
                <a:tc>
                  <a:txBody>
                    <a:bodyPr/>
                    <a:lstStyle/>
                    <a:p>
                      <a:pPr marL="68580" algn="just">
                        <a:lnSpc>
                          <a:spcPct val="150000"/>
                        </a:lnSpc>
                        <a:spcBef>
                          <a:spcPts val="300"/>
                        </a:spcBef>
                      </a:pPr>
                      <a:r>
                        <a:rPr lang="en-GB" sz="950" b="1" dirty="0">
                          <a:solidFill>
                            <a:srgbClr val="000000"/>
                          </a:solidFill>
                          <a:effectLst/>
                          <a:highlight>
                            <a:srgbClr val="D9D9D9"/>
                          </a:highlight>
                          <a:latin typeface="Tahoma" panose="020B0604030504040204" pitchFamily="34" charset="0"/>
                          <a:ea typeface="Times New Roman" panose="02020603050405020304" pitchFamily="18" charset="0"/>
                          <a:cs typeface="Tahoma" panose="020B0604030504040204" pitchFamily="34" charset="0"/>
                        </a:rPr>
                        <a:t>Technical Criteria </a:t>
                      </a:r>
                      <a:endParaRPr lang="en-ZA" sz="950" dirty="0">
                        <a:effectLst/>
                        <a:highlight>
                          <a:srgbClr val="D9D9D9"/>
                        </a:highlight>
                        <a:latin typeface="Tahoma" panose="020B0604030504040204" pitchFamily="34" charset="0"/>
                        <a:ea typeface="Times New Roman" panose="02020603050405020304" pitchFamily="18" charset="0"/>
                        <a:cs typeface="Times New Roman" panose="02020603050405020304" pitchFamily="18" charset="0"/>
                      </a:endParaRPr>
                    </a:p>
                  </a:txBody>
                  <a:tcPr marL="48626" marR="486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68580" algn="just">
                        <a:lnSpc>
                          <a:spcPct val="150000"/>
                        </a:lnSpc>
                        <a:spcBef>
                          <a:spcPts val="300"/>
                        </a:spcBef>
                      </a:pPr>
                      <a:r>
                        <a:rPr lang="en-GB" sz="950" b="1">
                          <a:solidFill>
                            <a:srgbClr val="000000"/>
                          </a:solidFill>
                          <a:effectLst/>
                          <a:highlight>
                            <a:srgbClr val="D9D9D9"/>
                          </a:highlight>
                          <a:latin typeface="Tahoma" panose="020B0604030504040204" pitchFamily="34" charset="0"/>
                          <a:ea typeface="Times New Roman" panose="02020603050405020304" pitchFamily="18" charset="0"/>
                          <a:cs typeface="Tahoma" panose="020B0604030504040204" pitchFamily="34" charset="0"/>
                        </a:rPr>
                        <a:t>Weighting</a:t>
                      </a:r>
                      <a:endParaRPr lang="en-ZA" sz="950">
                        <a:effectLst/>
                        <a:highlight>
                          <a:srgbClr val="D9D9D9"/>
                        </a:highlight>
                        <a:latin typeface="Tahoma" panose="020B0604030504040204" pitchFamily="34" charset="0"/>
                        <a:ea typeface="Times New Roman" panose="02020603050405020304" pitchFamily="18" charset="0"/>
                        <a:cs typeface="Times New Roman" panose="02020603050405020304" pitchFamily="18" charset="0"/>
                      </a:endParaRPr>
                    </a:p>
                  </a:txBody>
                  <a:tcPr marL="48626" marR="486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68580" algn="just">
                        <a:lnSpc>
                          <a:spcPct val="150000"/>
                        </a:lnSpc>
                        <a:spcBef>
                          <a:spcPts val="300"/>
                        </a:spcBef>
                      </a:pPr>
                      <a:r>
                        <a:rPr lang="en-GB" sz="950" b="1">
                          <a:solidFill>
                            <a:srgbClr val="000000"/>
                          </a:solidFill>
                          <a:effectLst/>
                          <a:highlight>
                            <a:srgbClr val="D9D9D9"/>
                          </a:highlight>
                          <a:latin typeface="Tahoma" panose="020B0604030504040204" pitchFamily="34" charset="0"/>
                          <a:ea typeface="Times New Roman" panose="02020603050405020304" pitchFamily="18" charset="0"/>
                          <a:cs typeface="Tahoma" panose="020B0604030504040204" pitchFamily="34" charset="0"/>
                        </a:rPr>
                        <a:t>Scoring Guideline </a:t>
                      </a:r>
                      <a:endParaRPr lang="en-ZA" sz="950">
                        <a:effectLst/>
                        <a:highlight>
                          <a:srgbClr val="D9D9D9"/>
                        </a:highlight>
                        <a:latin typeface="Tahoma" panose="020B0604030504040204" pitchFamily="34" charset="0"/>
                        <a:ea typeface="Times New Roman" panose="02020603050405020304" pitchFamily="18" charset="0"/>
                        <a:cs typeface="Times New Roman" panose="02020603050405020304" pitchFamily="18" charset="0"/>
                      </a:endParaRPr>
                    </a:p>
                  </a:txBody>
                  <a:tcPr marL="48626" marR="486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68580" algn="just">
                        <a:lnSpc>
                          <a:spcPct val="150000"/>
                        </a:lnSpc>
                        <a:spcBef>
                          <a:spcPts val="300"/>
                        </a:spcBef>
                      </a:pPr>
                      <a:r>
                        <a:rPr lang="en-GB" sz="950" b="1">
                          <a:solidFill>
                            <a:srgbClr val="000000"/>
                          </a:solidFill>
                          <a:effectLst/>
                          <a:highlight>
                            <a:srgbClr val="D9D9D9"/>
                          </a:highlight>
                          <a:latin typeface="Tahoma" panose="020B0604030504040204" pitchFamily="34" charset="0"/>
                          <a:ea typeface="Times New Roman" panose="02020603050405020304" pitchFamily="18" charset="0"/>
                          <a:cs typeface="Tahoma" panose="020B0604030504040204" pitchFamily="34" charset="0"/>
                        </a:rPr>
                        <a:t>Percentage Score</a:t>
                      </a:r>
                      <a:endParaRPr lang="en-ZA" sz="950">
                        <a:effectLst/>
                        <a:highlight>
                          <a:srgbClr val="D9D9D9"/>
                        </a:highlight>
                        <a:latin typeface="Tahoma" panose="020B0604030504040204" pitchFamily="34" charset="0"/>
                        <a:ea typeface="Times New Roman" panose="02020603050405020304" pitchFamily="18" charset="0"/>
                        <a:cs typeface="Times New Roman" panose="02020603050405020304" pitchFamily="18" charset="0"/>
                      </a:endParaRPr>
                    </a:p>
                  </a:txBody>
                  <a:tcPr marL="48626" marR="486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68580" algn="just">
                        <a:lnSpc>
                          <a:spcPct val="150000"/>
                        </a:lnSpc>
                        <a:spcBef>
                          <a:spcPts val="300"/>
                        </a:spcBef>
                      </a:pPr>
                      <a:r>
                        <a:rPr lang="en-GB" sz="950" b="1" dirty="0">
                          <a:solidFill>
                            <a:srgbClr val="000000"/>
                          </a:solidFill>
                          <a:effectLst/>
                          <a:highlight>
                            <a:srgbClr val="D9D9D9"/>
                          </a:highlight>
                          <a:latin typeface="Tahoma" panose="020B0604030504040204" pitchFamily="34" charset="0"/>
                          <a:ea typeface="Times New Roman" panose="02020603050405020304" pitchFamily="18" charset="0"/>
                          <a:cs typeface="Tahoma" panose="020B0604030504040204" pitchFamily="34" charset="0"/>
                        </a:rPr>
                        <a:t>Points</a:t>
                      </a:r>
                      <a:endParaRPr lang="en-ZA" sz="950" dirty="0">
                        <a:effectLst/>
                        <a:highlight>
                          <a:srgbClr val="D9D9D9"/>
                        </a:highlight>
                        <a:latin typeface="Tahoma" panose="020B0604030504040204" pitchFamily="34" charset="0"/>
                        <a:ea typeface="Times New Roman" panose="02020603050405020304" pitchFamily="18" charset="0"/>
                        <a:cs typeface="Times New Roman" panose="02020603050405020304" pitchFamily="18" charset="0"/>
                      </a:endParaRPr>
                    </a:p>
                  </a:txBody>
                  <a:tcPr marL="48626" marR="486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518795489"/>
                  </a:ext>
                </a:extLst>
              </a:tr>
              <a:tr h="410803">
                <a:tc rowSpan="4">
                  <a:txBody>
                    <a:bodyPr/>
                    <a:lstStyle/>
                    <a:p>
                      <a:pPr algn="just">
                        <a:lnSpc>
                          <a:spcPct val="115000"/>
                        </a:lnSpc>
                        <a:spcBef>
                          <a:spcPts val="300"/>
                        </a:spcBef>
                      </a:pPr>
                      <a:r>
                        <a:rPr lang="en-GB" sz="950" b="1" dirty="0">
                          <a:effectLst/>
                          <a:latin typeface="Tahoma" panose="020B0604030504040204" pitchFamily="34" charset="0"/>
                          <a:ea typeface="Times New Roman" panose="02020603050405020304" pitchFamily="18" charset="0"/>
                          <a:cs typeface="Tahoma" panose="020B0604030504040204" pitchFamily="34" charset="0"/>
                        </a:rPr>
                        <a:t>Method Statement(Technical Approach)</a:t>
                      </a:r>
                      <a:endParaRPr lang="en-ZA" sz="950" dirty="0">
                        <a:effectLst/>
                        <a:latin typeface="Tahoma" panose="020B0604030504040204" pitchFamily="34" charset="0"/>
                        <a:ea typeface="Times New Roman" panose="02020603050405020304" pitchFamily="18" charset="0"/>
                        <a:cs typeface="Times New Roman" panose="02020603050405020304" pitchFamily="18" charset="0"/>
                      </a:endParaRPr>
                    </a:p>
                    <a:p>
                      <a:pPr marL="21590" indent="-48260" algn="just">
                        <a:lnSpc>
                          <a:spcPct val="115000"/>
                        </a:lnSpc>
                        <a:spcBef>
                          <a:spcPts val="300"/>
                        </a:spcBef>
                      </a:pPr>
                      <a:r>
                        <a:rPr lang="en-GB" sz="950" dirty="0">
                          <a:effectLst/>
                          <a:latin typeface="Tahoma" panose="020B0604030504040204" pitchFamily="34" charset="0"/>
                          <a:ea typeface="Times New Roman" panose="02020603050405020304" pitchFamily="18" charset="0"/>
                          <a:cs typeface="Tahoma" panose="020B0604030504040204" pitchFamily="34" charset="0"/>
                        </a:rPr>
                        <a:t>This document should detail the way each activity or process is to be completed. The method statement should also outline the hazards involved and include a step by step guide on how to do the job safely. It should again detail control measures to be introduced to ensure the safety of anyone who will be affected by the project’s activities. The method statement cannot be used as safety plan but a technical approach and methodology on the actual work execution. The company special and practical knowledge in business services is required. The contractor should make sure the provision and identify his/her proposed technical team. On other words the Tenderer should be explicit on the method statement on how will they meet the requirements and should submit a proposal or technical document to outline if the product is capable of meeting the requirements outlined  by TFR  such  Point to multipoint and Point to Point and include the radio coverage which supports IOT, 4G mission critical including 5G , DMR , P25 including the MPT 1327 Technologies </a:t>
                      </a:r>
                      <a:endParaRPr lang="en-ZA" sz="95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48626" marR="486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4">
                  <a:txBody>
                    <a:bodyPr/>
                    <a:lstStyle/>
                    <a:p>
                      <a:pPr algn="just">
                        <a:lnSpc>
                          <a:spcPct val="150000"/>
                        </a:lnSpc>
                        <a:spcBef>
                          <a:spcPts val="300"/>
                        </a:spcBef>
                        <a:tabLst>
                          <a:tab pos="837565" algn="l"/>
                          <a:tab pos="2014855" algn="l"/>
                        </a:tabLst>
                      </a:pPr>
                      <a:r>
                        <a:rPr lang="en-GB" sz="950" b="1" dirty="0">
                          <a:effectLst/>
                          <a:latin typeface="Tahoma" panose="020B0604030504040204" pitchFamily="34" charset="0"/>
                          <a:ea typeface="Times New Roman" panose="02020603050405020304" pitchFamily="18" charset="0"/>
                          <a:cs typeface="Tahoma" panose="020B0604030504040204" pitchFamily="34" charset="0"/>
                        </a:rPr>
                        <a:t>45</a:t>
                      </a:r>
                      <a:endParaRPr lang="en-ZA" sz="95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48626" marR="486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algn="just">
                        <a:lnSpc>
                          <a:spcPct val="115000"/>
                        </a:lnSpc>
                        <a:spcBef>
                          <a:spcPts val="300"/>
                        </a:spcBef>
                      </a:pPr>
                      <a:r>
                        <a:rPr lang="en-GB" sz="950" dirty="0">
                          <a:effectLst/>
                          <a:latin typeface="Tahoma" panose="020B0604030504040204" pitchFamily="34" charset="0"/>
                          <a:ea typeface="Times New Roman" panose="02020603050405020304" pitchFamily="18" charset="0"/>
                          <a:cs typeface="Tahoma" panose="020B0604030504040204" pitchFamily="34" charset="0"/>
                        </a:rPr>
                        <a:t>Method Statement (Technical Approach)</a:t>
                      </a:r>
                      <a:endParaRPr lang="en-ZA" sz="950" dirty="0">
                        <a:effectLst/>
                        <a:latin typeface="Tahoma" panose="020B0604030504040204" pitchFamily="34" charset="0"/>
                        <a:ea typeface="Times New Roman" panose="02020603050405020304" pitchFamily="18" charset="0"/>
                        <a:cs typeface="Times New Roman" panose="02020603050405020304" pitchFamily="18" charset="0"/>
                      </a:endParaRPr>
                    </a:p>
                    <a:p>
                      <a:pPr marL="457200" algn="just">
                        <a:lnSpc>
                          <a:spcPct val="150000"/>
                        </a:lnSpc>
                        <a:spcBef>
                          <a:spcPts val="300"/>
                        </a:spcBef>
                        <a:tabLst>
                          <a:tab pos="837565" algn="l"/>
                          <a:tab pos="2014855" algn="l"/>
                        </a:tabLst>
                      </a:pPr>
                      <a:r>
                        <a:rPr lang="en-GB" sz="950" dirty="0">
                          <a:effectLst/>
                          <a:latin typeface="Tahoma" panose="020B0604030504040204" pitchFamily="34" charset="0"/>
                          <a:ea typeface="Times New Roman" panose="02020603050405020304" pitchFamily="18" charset="0"/>
                          <a:cs typeface="Tahoma" panose="020B0604030504040204" pitchFamily="34" charset="0"/>
                        </a:rPr>
                        <a:t>Submitted is irrelevant /Method Statement (Technical Approach) not submitted</a:t>
                      </a:r>
                      <a:endParaRPr lang="en-ZA" sz="95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48626" marR="486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tabLst>
                          <a:tab pos="837565" algn="l"/>
                          <a:tab pos="2014855" algn="l"/>
                        </a:tabLst>
                      </a:pPr>
                      <a:r>
                        <a:rPr lang="en-GB" sz="950">
                          <a:effectLst/>
                          <a:latin typeface="Tahoma" panose="020B0604030504040204" pitchFamily="34" charset="0"/>
                          <a:ea typeface="Times New Roman" panose="02020603050405020304" pitchFamily="18" charset="0"/>
                          <a:cs typeface="Tahoma" panose="020B0604030504040204" pitchFamily="34" charset="0"/>
                        </a:rPr>
                        <a:t>0%</a:t>
                      </a:r>
                      <a:endParaRPr lang="en-ZA" sz="950">
                        <a:effectLst/>
                        <a:latin typeface="Tahoma" panose="020B0604030504040204" pitchFamily="34" charset="0"/>
                        <a:ea typeface="Times New Roman" panose="02020603050405020304" pitchFamily="18" charset="0"/>
                        <a:cs typeface="Times New Roman" panose="02020603050405020304" pitchFamily="18" charset="0"/>
                      </a:endParaRPr>
                    </a:p>
                  </a:txBody>
                  <a:tcPr marL="48626" marR="486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pPr>
                      <a:r>
                        <a:rPr lang="en-GB" sz="950" b="1" dirty="0">
                          <a:effectLst/>
                          <a:latin typeface="Tahoma" panose="020B0604030504040204" pitchFamily="34" charset="0"/>
                          <a:ea typeface="Times New Roman" panose="02020603050405020304" pitchFamily="18" charset="0"/>
                          <a:cs typeface="Tahoma" panose="020B0604030504040204" pitchFamily="34" charset="0"/>
                        </a:rPr>
                        <a:t>0</a:t>
                      </a:r>
                      <a:endParaRPr lang="en-ZA" sz="95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48626" marR="486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69661655"/>
                  </a:ext>
                </a:extLst>
              </a:tr>
              <a:tr h="709585">
                <a:tc vMerge="1">
                  <a:txBody>
                    <a:bodyPr/>
                    <a:lstStyle/>
                    <a:p>
                      <a:endParaRPr lang="en-ZA"/>
                    </a:p>
                  </a:txBody>
                  <a:tcPr/>
                </a:tc>
                <a:tc vMerge="1">
                  <a:txBody>
                    <a:bodyPr/>
                    <a:lstStyle/>
                    <a:p>
                      <a:endParaRPr lang="en-ZA"/>
                    </a:p>
                  </a:txBody>
                  <a:tcPr/>
                </a:tc>
                <a:tc>
                  <a:txBody>
                    <a:bodyPr/>
                    <a:lstStyle/>
                    <a:p>
                      <a:pPr marL="457200" algn="just">
                        <a:lnSpc>
                          <a:spcPct val="150000"/>
                        </a:lnSpc>
                        <a:spcBef>
                          <a:spcPts val="300"/>
                        </a:spcBef>
                        <a:tabLst>
                          <a:tab pos="837565" algn="l"/>
                          <a:tab pos="2014855" algn="l"/>
                        </a:tabLst>
                      </a:pPr>
                      <a:r>
                        <a:rPr lang="en-GB" sz="950">
                          <a:effectLst/>
                          <a:latin typeface="Tahoma" panose="020B0604030504040204" pitchFamily="34" charset="0"/>
                          <a:ea typeface="Times New Roman" panose="02020603050405020304" pitchFamily="18" charset="0"/>
                          <a:cs typeface="Tahoma" panose="020B0604030504040204" pitchFamily="34" charset="0"/>
                        </a:rPr>
                        <a:t>Method Statement (Technical Approach) on the Radio Planning sphere, the software will support Multiple technologies:  Analogue radio technologies (Open channel radio, MPT1327),</a:t>
                      </a:r>
                      <a:endParaRPr lang="en-ZA" sz="950">
                        <a:effectLst/>
                        <a:latin typeface="Tahoma" panose="020B0604030504040204" pitchFamily="34" charset="0"/>
                        <a:ea typeface="Times New Roman" panose="02020603050405020304" pitchFamily="18" charset="0"/>
                        <a:cs typeface="Times New Roman" panose="02020603050405020304" pitchFamily="18" charset="0"/>
                      </a:endParaRPr>
                    </a:p>
                  </a:txBody>
                  <a:tcPr marL="48626" marR="486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tabLst>
                          <a:tab pos="837565" algn="l"/>
                          <a:tab pos="2014855" algn="l"/>
                        </a:tabLst>
                      </a:pPr>
                      <a:r>
                        <a:rPr lang="en-GB" sz="950">
                          <a:effectLst/>
                          <a:latin typeface="Tahoma" panose="020B0604030504040204" pitchFamily="34" charset="0"/>
                          <a:ea typeface="Times New Roman" panose="02020603050405020304" pitchFamily="18" charset="0"/>
                          <a:cs typeface="Tahoma" panose="020B0604030504040204" pitchFamily="34" charset="0"/>
                        </a:rPr>
                        <a:t>Very poor</a:t>
                      </a:r>
                      <a:endParaRPr lang="en-ZA" sz="950">
                        <a:effectLst/>
                        <a:latin typeface="Tahoma" panose="020B0604030504040204" pitchFamily="34" charset="0"/>
                        <a:ea typeface="Times New Roman" panose="02020603050405020304" pitchFamily="18" charset="0"/>
                        <a:cs typeface="Times New Roman" panose="02020603050405020304" pitchFamily="18" charset="0"/>
                      </a:endParaRPr>
                    </a:p>
                    <a:p>
                      <a:pPr algn="just">
                        <a:lnSpc>
                          <a:spcPct val="150000"/>
                        </a:lnSpc>
                        <a:spcBef>
                          <a:spcPts val="300"/>
                        </a:spcBef>
                        <a:tabLst>
                          <a:tab pos="837565" algn="l"/>
                          <a:tab pos="2014855" algn="l"/>
                        </a:tabLst>
                      </a:pPr>
                      <a:r>
                        <a:rPr lang="en-GB" sz="950">
                          <a:effectLst/>
                          <a:latin typeface="Tahoma" panose="020B0604030504040204" pitchFamily="34" charset="0"/>
                          <a:ea typeface="Times New Roman" panose="02020603050405020304" pitchFamily="18" charset="0"/>
                          <a:cs typeface="Tahoma" panose="020B0604030504040204" pitchFamily="34" charset="0"/>
                        </a:rPr>
                        <a:t>20%</a:t>
                      </a:r>
                      <a:endParaRPr lang="en-ZA" sz="950">
                        <a:effectLst/>
                        <a:latin typeface="Tahoma" panose="020B0604030504040204" pitchFamily="34" charset="0"/>
                        <a:ea typeface="Times New Roman" panose="02020603050405020304" pitchFamily="18" charset="0"/>
                        <a:cs typeface="Times New Roman" panose="02020603050405020304" pitchFamily="18" charset="0"/>
                      </a:endParaRPr>
                    </a:p>
                  </a:txBody>
                  <a:tcPr marL="48626" marR="486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pPr>
                      <a:r>
                        <a:rPr lang="en-GB" sz="950" b="1" dirty="0">
                          <a:effectLst/>
                          <a:latin typeface="Tahoma" panose="020B0604030504040204" pitchFamily="34" charset="0"/>
                          <a:ea typeface="Times New Roman" panose="02020603050405020304" pitchFamily="18" charset="0"/>
                          <a:cs typeface="Tahoma" panose="020B0604030504040204" pitchFamily="34" charset="0"/>
                        </a:rPr>
                        <a:t>9</a:t>
                      </a:r>
                      <a:endParaRPr lang="en-ZA" sz="95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48626" marR="486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20946184"/>
                  </a:ext>
                </a:extLst>
              </a:tr>
              <a:tr h="855464">
                <a:tc vMerge="1">
                  <a:txBody>
                    <a:bodyPr/>
                    <a:lstStyle/>
                    <a:p>
                      <a:endParaRPr lang="en-ZA"/>
                    </a:p>
                  </a:txBody>
                  <a:tcPr/>
                </a:tc>
                <a:tc vMerge="1">
                  <a:txBody>
                    <a:bodyPr/>
                    <a:lstStyle/>
                    <a:p>
                      <a:endParaRPr lang="en-ZA"/>
                    </a:p>
                  </a:txBody>
                  <a:tcPr/>
                </a:tc>
                <a:tc>
                  <a:txBody>
                    <a:bodyPr/>
                    <a:lstStyle/>
                    <a:p>
                      <a:pPr marL="457200" algn="just">
                        <a:lnSpc>
                          <a:spcPct val="150000"/>
                        </a:lnSpc>
                        <a:spcBef>
                          <a:spcPts val="300"/>
                        </a:spcBef>
                        <a:tabLst>
                          <a:tab pos="837565" algn="l"/>
                          <a:tab pos="2014855" algn="l"/>
                        </a:tabLst>
                      </a:pPr>
                      <a:r>
                        <a:rPr lang="en-GB" sz="950">
                          <a:effectLst/>
                          <a:latin typeface="Tahoma" panose="020B0604030504040204" pitchFamily="34" charset="0"/>
                          <a:ea typeface="Times New Roman" panose="02020603050405020304" pitchFamily="18" charset="0"/>
                          <a:cs typeface="Tahoma" panose="020B0604030504040204" pitchFamily="34" charset="0"/>
                        </a:rPr>
                        <a:t>Method Statement (Technical Approach) On the Radio Planning sphere, the software will support Multiple technologies:  Analogue radio technologies (Open channel radio, MPT1327), 4G (Mission critical and Commercial) and  DMR (All standards)</a:t>
                      </a:r>
                      <a:endParaRPr lang="en-ZA" sz="950">
                        <a:effectLst/>
                        <a:latin typeface="Tahoma" panose="020B0604030504040204" pitchFamily="34" charset="0"/>
                        <a:ea typeface="Times New Roman" panose="02020603050405020304" pitchFamily="18" charset="0"/>
                        <a:cs typeface="Times New Roman" panose="02020603050405020304" pitchFamily="18" charset="0"/>
                      </a:endParaRPr>
                    </a:p>
                  </a:txBody>
                  <a:tcPr marL="48626" marR="486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tabLst>
                          <a:tab pos="837565" algn="l"/>
                          <a:tab pos="2014855" algn="l"/>
                        </a:tabLst>
                      </a:pPr>
                      <a:r>
                        <a:rPr lang="en-GB" sz="950" dirty="0">
                          <a:effectLst/>
                          <a:latin typeface="Tahoma" panose="020B0604030504040204" pitchFamily="34" charset="0"/>
                          <a:ea typeface="Times New Roman" panose="02020603050405020304" pitchFamily="18" charset="0"/>
                          <a:cs typeface="Tahoma" panose="020B0604030504040204" pitchFamily="34" charset="0"/>
                        </a:rPr>
                        <a:t>Poor</a:t>
                      </a:r>
                      <a:endParaRPr lang="en-ZA" sz="950" dirty="0">
                        <a:effectLst/>
                        <a:latin typeface="Tahoma" panose="020B0604030504040204" pitchFamily="34" charset="0"/>
                        <a:ea typeface="Times New Roman" panose="02020603050405020304" pitchFamily="18" charset="0"/>
                        <a:cs typeface="Times New Roman" panose="02020603050405020304" pitchFamily="18" charset="0"/>
                      </a:endParaRPr>
                    </a:p>
                    <a:p>
                      <a:pPr algn="just">
                        <a:lnSpc>
                          <a:spcPct val="150000"/>
                        </a:lnSpc>
                        <a:spcBef>
                          <a:spcPts val="300"/>
                        </a:spcBef>
                        <a:tabLst>
                          <a:tab pos="837565" algn="l"/>
                          <a:tab pos="2014855" algn="l"/>
                        </a:tabLst>
                      </a:pPr>
                      <a:r>
                        <a:rPr lang="en-GB" sz="950" dirty="0">
                          <a:effectLst/>
                          <a:latin typeface="Tahoma" panose="020B0604030504040204" pitchFamily="34" charset="0"/>
                          <a:ea typeface="Times New Roman" panose="02020603050405020304" pitchFamily="18" charset="0"/>
                          <a:cs typeface="Tahoma" panose="020B0604030504040204" pitchFamily="34" charset="0"/>
                        </a:rPr>
                        <a:t>40%</a:t>
                      </a:r>
                      <a:endParaRPr lang="en-ZA" sz="95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48626" marR="486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pPr>
                      <a:r>
                        <a:rPr lang="en-GB" sz="950" b="1" dirty="0">
                          <a:effectLst/>
                          <a:latin typeface="Tahoma" panose="020B0604030504040204" pitchFamily="34" charset="0"/>
                          <a:ea typeface="Times New Roman" panose="02020603050405020304" pitchFamily="18" charset="0"/>
                          <a:cs typeface="Tahoma" panose="020B0604030504040204" pitchFamily="34" charset="0"/>
                        </a:rPr>
                        <a:t>18</a:t>
                      </a:r>
                      <a:endParaRPr lang="en-ZA" sz="95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48626" marR="486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266625"/>
                  </a:ext>
                </a:extLst>
              </a:tr>
              <a:tr h="2103540">
                <a:tc vMerge="1">
                  <a:txBody>
                    <a:bodyPr/>
                    <a:lstStyle/>
                    <a:p>
                      <a:endParaRPr lang="en-ZA"/>
                    </a:p>
                  </a:txBody>
                  <a:tcPr/>
                </a:tc>
                <a:tc vMerge="1">
                  <a:txBody>
                    <a:bodyPr/>
                    <a:lstStyle/>
                    <a:p>
                      <a:endParaRPr lang="en-ZA"/>
                    </a:p>
                  </a:txBody>
                  <a:tcPr/>
                </a:tc>
                <a:tc>
                  <a:txBody>
                    <a:bodyPr/>
                    <a:lstStyle/>
                    <a:p>
                      <a:pPr marL="457200" algn="just">
                        <a:lnSpc>
                          <a:spcPct val="150000"/>
                        </a:lnSpc>
                        <a:spcBef>
                          <a:spcPts val="300"/>
                        </a:spcBef>
                      </a:pPr>
                      <a:r>
                        <a:rPr lang="en-GB" sz="950" dirty="0">
                          <a:effectLst/>
                          <a:latin typeface="Tahoma" panose="020B0604030504040204" pitchFamily="34" charset="0"/>
                          <a:ea typeface="Times New Roman" panose="02020603050405020304" pitchFamily="18" charset="0"/>
                          <a:cs typeface="Tahoma" panose="020B0604030504040204" pitchFamily="34" charset="0"/>
                        </a:rPr>
                        <a:t>Method Statement (Technical Approach) On the Radio Planning sphere, the software will support Multiple technologies:  Analogue radio technologies (Open channel radio, MPT1327), 4G (Mission critical and Commercial), 5G, IoT, DMR, P25 Wi-Fi (All standards) </a:t>
                      </a:r>
                      <a:endParaRPr lang="en-ZA" sz="950" dirty="0">
                        <a:effectLst/>
                        <a:latin typeface="Tahoma" panose="020B0604030504040204" pitchFamily="34" charset="0"/>
                        <a:ea typeface="Times New Roman" panose="02020603050405020304" pitchFamily="18" charset="0"/>
                        <a:cs typeface="Times New Roman" panose="02020603050405020304" pitchFamily="18" charset="0"/>
                      </a:endParaRPr>
                    </a:p>
                    <a:p>
                      <a:pPr marL="457200" algn="just">
                        <a:lnSpc>
                          <a:spcPct val="150000"/>
                        </a:lnSpc>
                        <a:spcBef>
                          <a:spcPts val="300"/>
                        </a:spcBef>
                      </a:pPr>
                      <a:r>
                        <a:rPr lang="en-GB" sz="950" dirty="0">
                          <a:effectLst/>
                          <a:latin typeface="Tahoma" panose="020B0604030504040204" pitchFamily="34" charset="0"/>
                          <a:ea typeface="Times New Roman" panose="02020603050405020304" pitchFamily="18" charset="0"/>
                          <a:cs typeface="Tahoma" panose="020B0604030504040204" pitchFamily="34" charset="0"/>
                        </a:rPr>
                        <a:t>GIS updated maps and interchange with google earth-</a:t>
                      </a:r>
                      <a:endParaRPr lang="en-ZA" sz="950" dirty="0">
                        <a:effectLst/>
                        <a:latin typeface="Tahoma" panose="020B0604030504040204" pitchFamily="34" charset="0"/>
                        <a:ea typeface="Times New Roman" panose="02020603050405020304" pitchFamily="18" charset="0"/>
                        <a:cs typeface="Times New Roman" panose="02020603050405020304" pitchFamily="18" charset="0"/>
                      </a:endParaRPr>
                    </a:p>
                    <a:p>
                      <a:pPr marL="457200" algn="just">
                        <a:lnSpc>
                          <a:spcPct val="150000"/>
                        </a:lnSpc>
                        <a:spcBef>
                          <a:spcPts val="300"/>
                        </a:spcBef>
                      </a:pPr>
                      <a:r>
                        <a:rPr lang="en-GB" sz="950" dirty="0">
                          <a:effectLst/>
                          <a:latin typeface="Tahoma" panose="020B0604030504040204" pitchFamily="34" charset="0"/>
                          <a:ea typeface="Times New Roman" panose="02020603050405020304" pitchFamily="18" charset="0"/>
                          <a:cs typeface="Tahoma" panose="020B0604030504040204" pitchFamily="34" charset="0"/>
                        </a:rPr>
                        <a:t>Support planning for point to point and point to multi point for all frequencies 200 MHz to 90 GHz (E-band)-</a:t>
                      </a:r>
                      <a:endParaRPr lang="en-ZA" sz="950" dirty="0">
                        <a:effectLst/>
                        <a:latin typeface="Tahoma" panose="020B0604030504040204" pitchFamily="34" charset="0"/>
                        <a:ea typeface="Times New Roman" panose="02020603050405020304" pitchFamily="18" charset="0"/>
                        <a:cs typeface="Times New Roman" panose="02020603050405020304" pitchFamily="18" charset="0"/>
                      </a:endParaRPr>
                    </a:p>
                    <a:p>
                      <a:pPr marL="457200" algn="just">
                        <a:lnSpc>
                          <a:spcPct val="150000"/>
                        </a:lnSpc>
                        <a:spcBef>
                          <a:spcPts val="300"/>
                        </a:spcBef>
                      </a:pPr>
                      <a:r>
                        <a:rPr lang="en-GB" sz="950" dirty="0">
                          <a:effectLst/>
                          <a:latin typeface="Tahoma" panose="020B0604030504040204" pitchFamily="34" charset="0"/>
                          <a:ea typeface="Times New Roman" panose="02020603050405020304" pitchFamily="18" charset="0"/>
                          <a:cs typeface="Tahoma" panose="020B0604030504040204" pitchFamily="34" charset="0"/>
                        </a:rPr>
                        <a:t>Must be able to search and insert a site using street address</a:t>
                      </a:r>
                      <a:endParaRPr lang="en-ZA" sz="95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48626" marR="486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pPr>
                      <a:r>
                        <a:rPr lang="en-GB" sz="950" dirty="0">
                          <a:effectLst/>
                          <a:latin typeface="Tahoma" panose="020B0604030504040204" pitchFamily="34" charset="0"/>
                          <a:ea typeface="Times New Roman" panose="02020603050405020304" pitchFamily="18" charset="0"/>
                          <a:cs typeface="Tahoma" panose="020B0604030504040204" pitchFamily="34" charset="0"/>
                        </a:rPr>
                        <a:t>Satisfactory 60%</a:t>
                      </a:r>
                      <a:endParaRPr lang="en-ZA" sz="95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48626" marR="486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pPr>
                      <a:r>
                        <a:rPr lang="en-GB" sz="950" b="1" dirty="0">
                          <a:effectLst/>
                          <a:latin typeface="Tahoma" panose="020B0604030504040204" pitchFamily="34" charset="0"/>
                          <a:ea typeface="Times New Roman" panose="02020603050405020304" pitchFamily="18" charset="0"/>
                          <a:cs typeface="Tahoma" panose="020B0604030504040204" pitchFamily="34" charset="0"/>
                        </a:rPr>
                        <a:t>27</a:t>
                      </a:r>
                      <a:endParaRPr lang="en-ZA" sz="95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48626" marR="486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93271538"/>
                  </a:ext>
                </a:extLst>
              </a:tr>
            </a:tbl>
          </a:graphicData>
        </a:graphic>
      </p:graphicFrame>
    </p:spTree>
    <p:extLst>
      <p:ext uri="{BB962C8B-B14F-4D97-AF65-F5344CB8AC3E}">
        <p14:creationId xmlns:p14="http://schemas.microsoft.com/office/powerpoint/2010/main" val="591069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2A77ED-03BA-B134-3D9C-D770BE392A2B}"/>
              </a:ext>
            </a:extLst>
          </p:cNvPr>
          <p:cNvSpPr>
            <a:spLocks noGrp="1"/>
          </p:cNvSpPr>
          <p:nvPr>
            <p:ph type="body" sz="quarter" idx="16"/>
          </p:nvPr>
        </p:nvSpPr>
        <p:spPr>
          <a:xfrm>
            <a:off x="283475" y="845445"/>
            <a:ext cx="10079724" cy="5567293"/>
          </a:xfrm>
        </p:spPr>
        <p:txBody>
          <a:bodyPr/>
          <a:lstStyle/>
          <a:p>
            <a:r>
              <a:rPr lang="en-ZA" dirty="0"/>
              <a:t>D</a:t>
            </a:r>
          </a:p>
          <a:p>
            <a:endParaRPr lang="en-ZA" dirty="0"/>
          </a:p>
          <a:p>
            <a:endParaRPr lang="en-ZA" dirty="0"/>
          </a:p>
          <a:p>
            <a:endParaRPr lang="en-ZA" dirty="0"/>
          </a:p>
          <a:p>
            <a:endParaRPr lang="en-ZA" dirty="0"/>
          </a:p>
          <a:p>
            <a:endParaRPr lang="en-ZA" dirty="0"/>
          </a:p>
          <a:p>
            <a:endParaRPr lang="en-ZA" dirty="0"/>
          </a:p>
          <a:p>
            <a:endParaRPr lang="en-ZA" dirty="0"/>
          </a:p>
          <a:p>
            <a:endParaRPr lang="en-ZA" dirty="0"/>
          </a:p>
          <a:p>
            <a:endParaRPr lang="en-ZA" dirty="0"/>
          </a:p>
          <a:p>
            <a:endParaRPr lang="en-ZA" dirty="0"/>
          </a:p>
          <a:p>
            <a:endParaRPr lang="en-ZA" dirty="0"/>
          </a:p>
        </p:txBody>
      </p:sp>
      <p:sp>
        <p:nvSpPr>
          <p:cNvPr id="6" name="Title 5">
            <a:extLst>
              <a:ext uri="{FF2B5EF4-FFF2-40B4-BE49-F238E27FC236}">
                <a16:creationId xmlns:a16="http://schemas.microsoft.com/office/drawing/2014/main" id="{8D1973F1-A1F2-F746-4F22-7C6094EA549D}"/>
              </a:ext>
            </a:extLst>
          </p:cNvPr>
          <p:cNvSpPr>
            <a:spLocks noGrp="1"/>
          </p:cNvSpPr>
          <p:nvPr>
            <p:ph type="title"/>
          </p:nvPr>
        </p:nvSpPr>
        <p:spPr>
          <a:xfrm>
            <a:off x="283474" y="214429"/>
            <a:ext cx="10079725" cy="461665"/>
          </a:xfrm>
        </p:spPr>
        <p:txBody>
          <a:bodyPr/>
          <a:lstStyle/>
          <a:p>
            <a:r>
              <a:rPr kumimoji="0" lang="en-US" sz="2400" b="1" i="0" u="none" strike="noStrike" kern="1200" cap="none" spc="0" normalizeH="0" baseline="0" noProof="0" dirty="0">
                <a:ln>
                  <a:noFill/>
                </a:ln>
                <a:solidFill>
                  <a:srgbClr val="000000"/>
                </a:solidFill>
                <a:effectLst/>
                <a:uLnTx/>
                <a:uFillTx/>
                <a:latin typeface="Apex New Bold" panose="02010600040501010103" pitchFamily="2" charset="77"/>
                <a:cs typeface="+mj-cs"/>
              </a:rPr>
              <a:t>EVALUATION CRITERIA </a:t>
            </a:r>
            <a:r>
              <a:rPr kumimoji="0" lang="en-US" sz="2400" b="1" i="0" u="none" strike="noStrike" kern="1200" cap="none" spc="0" normalizeH="0" baseline="0" noProof="0" dirty="0">
                <a:ln>
                  <a:noFill/>
                </a:ln>
                <a:solidFill>
                  <a:srgbClr val="FF0000"/>
                </a:solidFill>
                <a:effectLst/>
                <a:uLnTx/>
                <a:uFillTx/>
                <a:latin typeface="Apex New Bold" panose="02010600040501010103" pitchFamily="2" charset="77"/>
                <a:cs typeface="+mj-cs"/>
              </a:rPr>
              <a:t>TECHNICAL</a:t>
            </a:r>
            <a:r>
              <a:rPr kumimoji="0" lang="en-US" sz="2400" b="1" i="0" u="none" strike="noStrike" kern="1200" cap="none" spc="0" normalizeH="0" baseline="0" noProof="0" dirty="0">
                <a:ln>
                  <a:noFill/>
                </a:ln>
                <a:solidFill>
                  <a:srgbClr val="000000"/>
                </a:solidFill>
                <a:effectLst/>
                <a:uLnTx/>
                <a:uFillTx/>
                <a:latin typeface="Apex New Bold" panose="02010600040501010103" pitchFamily="2" charset="77"/>
                <a:cs typeface="+mj-cs"/>
              </a:rPr>
              <a:t> - </a:t>
            </a:r>
            <a:r>
              <a:rPr kumimoji="0" lang="en-US" sz="2400" b="1" i="0" u="none" strike="noStrike" kern="1200" cap="none" spc="0" normalizeH="0" baseline="0" noProof="0" dirty="0" err="1">
                <a:ln>
                  <a:noFill/>
                </a:ln>
                <a:solidFill>
                  <a:srgbClr val="000000"/>
                </a:solidFill>
                <a:effectLst/>
                <a:uLnTx/>
                <a:uFillTx/>
                <a:latin typeface="Apex New Bold" panose="02010600040501010103" pitchFamily="2" charset="77"/>
                <a:cs typeface="+mj-cs"/>
              </a:rPr>
              <a:t>Cont</a:t>
            </a:r>
            <a:endParaRPr lang="en-ZA" dirty="0"/>
          </a:p>
        </p:txBody>
      </p:sp>
      <p:graphicFrame>
        <p:nvGraphicFramePr>
          <p:cNvPr id="8" name="Table 7">
            <a:extLst>
              <a:ext uri="{FF2B5EF4-FFF2-40B4-BE49-F238E27FC236}">
                <a16:creationId xmlns:a16="http://schemas.microsoft.com/office/drawing/2014/main" id="{9E0D83B9-4F59-B024-EDD2-689DA575B40B}"/>
              </a:ext>
            </a:extLst>
          </p:cNvPr>
          <p:cNvGraphicFramePr>
            <a:graphicFrameLocks noGrp="1"/>
          </p:cNvGraphicFramePr>
          <p:nvPr>
            <p:extLst>
              <p:ext uri="{D42A27DB-BD31-4B8C-83A1-F6EECF244321}">
                <p14:modId xmlns:p14="http://schemas.microsoft.com/office/powerpoint/2010/main" val="2496777736"/>
              </p:ext>
            </p:extLst>
          </p:nvPr>
        </p:nvGraphicFramePr>
        <p:xfrm>
          <a:off x="405114" y="954052"/>
          <a:ext cx="10972800" cy="5491521"/>
        </p:xfrm>
        <a:graphic>
          <a:graphicData uri="http://schemas.openxmlformats.org/drawingml/2006/table">
            <a:tbl>
              <a:tblPr firstRow="1" firstCol="1" bandRow="1"/>
              <a:tblGrid>
                <a:gridCol w="2391798">
                  <a:extLst>
                    <a:ext uri="{9D8B030D-6E8A-4147-A177-3AD203B41FA5}">
                      <a16:colId xmlns:a16="http://schemas.microsoft.com/office/drawing/2014/main" val="1560589711"/>
                    </a:ext>
                  </a:extLst>
                </a:gridCol>
                <a:gridCol w="929514">
                  <a:extLst>
                    <a:ext uri="{9D8B030D-6E8A-4147-A177-3AD203B41FA5}">
                      <a16:colId xmlns:a16="http://schemas.microsoft.com/office/drawing/2014/main" val="15902684"/>
                    </a:ext>
                  </a:extLst>
                </a:gridCol>
                <a:gridCol w="5390420">
                  <a:extLst>
                    <a:ext uri="{9D8B030D-6E8A-4147-A177-3AD203B41FA5}">
                      <a16:colId xmlns:a16="http://schemas.microsoft.com/office/drawing/2014/main" val="2888708645"/>
                    </a:ext>
                  </a:extLst>
                </a:gridCol>
                <a:gridCol w="1130534">
                  <a:extLst>
                    <a:ext uri="{9D8B030D-6E8A-4147-A177-3AD203B41FA5}">
                      <a16:colId xmlns:a16="http://schemas.microsoft.com/office/drawing/2014/main" val="3943897976"/>
                    </a:ext>
                  </a:extLst>
                </a:gridCol>
                <a:gridCol w="1130534">
                  <a:extLst>
                    <a:ext uri="{9D8B030D-6E8A-4147-A177-3AD203B41FA5}">
                      <a16:colId xmlns:a16="http://schemas.microsoft.com/office/drawing/2014/main" val="3850615310"/>
                    </a:ext>
                  </a:extLst>
                </a:gridCol>
              </a:tblGrid>
              <a:tr h="2430965">
                <a:tc rowSpan="2">
                  <a:txBody>
                    <a:bodyPr/>
                    <a:lstStyle/>
                    <a:p>
                      <a:pPr algn="just">
                        <a:lnSpc>
                          <a:spcPct val="115000"/>
                        </a:lnSpc>
                        <a:spcBef>
                          <a:spcPts val="300"/>
                        </a:spcBef>
                      </a:pPr>
                      <a:endParaRPr lang="en-ZA" sz="95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18337" marR="18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algn="just">
                        <a:lnSpc>
                          <a:spcPct val="150000"/>
                        </a:lnSpc>
                        <a:spcBef>
                          <a:spcPts val="300"/>
                        </a:spcBef>
                        <a:tabLst>
                          <a:tab pos="837565" algn="l"/>
                          <a:tab pos="2014855" algn="l"/>
                        </a:tabLst>
                      </a:pPr>
                      <a:endParaRPr lang="en-ZA" sz="95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18337" marR="18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algn="just">
                        <a:lnSpc>
                          <a:spcPct val="150000"/>
                        </a:lnSpc>
                        <a:spcBef>
                          <a:spcPts val="300"/>
                        </a:spcBef>
                        <a:buNone/>
                      </a:pPr>
                      <a:r>
                        <a:rPr lang="en-GB" sz="900" dirty="0">
                          <a:effectLst/>
                          <a:latin typeface="Tahoma" panose="020B0604030504040204" pitchFamily="34" charset="0"/>
                          <a:ea typeface="Times New Roman" panose="02020603050405020304" pitchFamily="18" charset="0"/>
                          <a:cs typeface="Tahoma" panose="020B0604030504040204" pitchFamily="34" charset="0"/>
                        </a:rPr>
                        <a:t>Method Statement (Technical Approach) On the Radio Planning sphere, the software will support Multiple technologies:  Analogue radio technologies (Open channel radio, MPT1327), 4G (Mission critical and Commercial), 5G, IoT, DMR, P25 Wi-Fi (All standards) –</a:t>
                      </a:r>
                      <a:endParaRPr lang="en-ZA" sz="900" dirty="0">
                        <a:effectLst/>
                        <a:latin typeface="Tahoma" panose="020B0604030504040204" pitchFamily="34" charset="0"/>
                        <a:ea typeface="Times New Roman" panose="02020603050405020304" pitchFamily="18" charset="0"/>
                        <a:cs typeface="Times New Roman" panose="02020603050405020304" pitchFamily="18" charset="0"/>
                      </a:endParaRPr>
                    </a:p>
                    <a:p>
                      <a:pPr marL="457200" algn="just">
                        <a:lnSpc>
                          <a:spcPct val="150000"/>
                        </a:lnSpc>
                        <a:spcBef>
                          <a:spcPts val="300"/>
                        </a:spcBef>
                        <a:buNone/>
                      </a:pPr>
                      <a:r>
                        <a:rPr lang="en-ZA" sz="900" dirty="0">
                          <a:effectLst/>
                          <a:latin typeface="Tahoma" panose="020B0604030504040204" pitchFamily="34" charset="0"/>
                          <a:ea typeface="Times New Roman" panose="02020603050405020304" pitchFamily="18" charset="0"/>
                          <a:cs typeface="Tahoma" panose="020B0604030504040204" pitchFamily="34" charset="0"/>
                        </a:rPr>
                        <a:t>GIS updated maps and interchange with google earth</a:t>
                      </a:r>
                      <a:endParaRPr lang="en-ZA" sz="900" dirty="0">
                        <a:effectLst/>
                        <a:latin typeface="Tahoma" panose="020B0604030504040204" pitchFamily="34" charset="0"/>
                        <a:ea typeface="Times New Roman" panose="02020603050405020304" pitchFamily="18" charset="0"/>
                        <a:cs typeface="Times New Roman" panose="02020603050405020304" pitchFamily="18" charset="0"/>
                      </a:endParaRPr>
                    </a:p>
                    <a:p>
                      <a:pPr marL="457200" algn="just">
                        <a:lnSpc>
                          <a:spcPct val="150000"/>
                        </a:lnSpc>
                        <a:spcBef>
                          <a:spcPts val="300"/>
                        </a:spcBef>
                        <a:buNone/>
                      </a:pPr>
                      <a:r>
                        <a:rPr lang="en-ZA" sz="900" dirty="0">
                          <a:effectLst/>
                          <a:latin typeface="Tahoma" panose="020B0604030504040204" pitchFamily="34" charset="0"/>
                          <a:ea typeface="Times New Roman" panose="02020603050405020304" pitchFamily="18" charset="0"/>
                          <a:cs typeface="Tahoma" panose="020B0604030504040204" pitchFamily="34" charset="0"/>
                        </a:rPr>
                        <a:t>Support planning for point to point and point to multi point for all frequencies 200 MHz to 90 GHz (E-band)</a:t>
                      </a:r>
                      <a:endParaRPr lang="en-ZA" sz="900" dirty="0">
                        <a:effectLst/>
                        <a:latin typeface="Tahoma" panose="020B0604030504040204" pitchFamily="34" charset="0"/>
                        <a:ea typeface="Times New Roman" panose="02020603050405020304" pitchFamily="18" charset="0"/>
                        <a:cs typeface="Times New Roman" panose="02020603050405020304" pitchFamily="18" charset="0"/>
                      </a:endParaRPr>
                    </a:p>
                    <a:p>
                      <a:pPr marL="457200" algn="just">
                        <a:lnSpc>
                          <a:spcPct val="150000"/>
                        </a:lnSpc>
                        <a:spcBef>
                          <a:spcPts val="300"/>
                        </a:spcBef>
                        <a:buNone/>
                      </a:pPr>
                      <a:r>
                        <a:rPr lang="en-ZA" sz="900" dirty="0">
                          <a:effectLst/>
                          <a:latin typeface="Tahoma" panose="020B0604030504040204" pitchFamily="34" charset="0"/>
                          <a:ea typeface="Times New Roman" panose="02020603050405020304" pitchFamily="18" charset="0"/>
                          <a:cs typeface="Tahoma" panose="020B0604030504040204" pitchFamily="34" charset="0"/>
                        </a:rPr>
                        <a:t>Must be able to search and insert a site using street address</a:t>
                      </a:r>
                      <a:endParaRPr lang="en-ZA" sz="900" dirty="0">
                        <a:effectLst/>
                        <a:latin typeface="Tahoma" panose="020B0604030504040204" pitchFamily="34" charset="0"/>
                        <a:ea typeface="Times New Roman" panose="02020603050405020304" pitchFamily="18" charset="0"/>
                        <a:cs typeface="Times New Roman" panose="02020603050405020304" pitchFamily="18" charset="0"/>
                      </a:endParaRPr>
                    </a:p>
                    <a:p>
                      <a:pPr marL="457200" algn="just">
                        <a:lnSpc>
                          <a:spcPct val="150000"/>
                        </a:lnSpc>
                        <a:spcBef>
                          <a:spcPts val="300"/>
                        </a:spcBef>
                        <a:buNone/>
                      </a:pPr>
                      <a:r>
                        <a:rPr lang="en-ZA" sz="900" dirty="0">
                          <a:effectLst/>
                          <a:latin typeface="Tahoma" panose="020B0604030504040204" pitchFamily="34" charset="0"/>
                          <a:ea typeface="Times New Roman" panose="02020603050405020304" pitchFamily="18" charset="0"/>
                          <a:cs typeface="Tahoma" panose="020B0604030504040204" pitchFamily="34" charset="0"/>
                        </a:rPr>
                        <a:t>Use two or more sectional maps at the same time for example in a case where two sites are on different UTM files / maps-</a:t>
                      </a:r>
                      <a:endParaRPr lang="en-ZA" sz="900" dirty="0">
                        <a:effectLst/>
                        <a:latin typeface="Tahoma" panose="020B0604030504040204" pitchFamily="34" charset="0"/>
                        <a:ea typeface="Times New Roman" panose="02020603050405020304" pitchFamily="18" charset="0"/>
                        <a:cs typeface="Times New Roman" panose="02020603050405020304" pitchFamily="18" charset="0"/>
                      </a:endParaRPr>
                    </a:p>
                    <a:p>
                      <a:pPr marL="457200" algn="just">
                        <a:lnSpc>
                          <a:spcPct val="150000"/>
                        </a:lnSpc>
                        <a:spcBef>
                          <a:spcPts val="300"/>
                        </a:spcBef>
                        <a:buNone/>
                      </a:pPr>
                      <a:r>
                        <a:rPr lang="en-ZA" sz="900" dirty="0">
                          <a:effectLst/>
                          <a:latin typeface="Tahoma" panose="020B0604030504040204" pitchFamily="34" charset="0"/>
                          <a:ea typeface="Times New Roman" panose="02020603050405020304" pitchFamily="18" charset="0"/>
                          <a:cs typeface="Tahoma" panose="020B0604030504040204" pitchFamily="34" charset="0"/>
                        </a:rPr>
                        <a:t>Conversion from address to GPS coordinates-</a:t>
                      </a:r>
                      <a:endParaRPr lang="en-ZA" sz="900" dirty="0">
                        <a:effectLst/>
                        <a:latin typeface="Tahoma" panose="020B0604030504040204" pitchFamily="34" charset="0"/>
                        <a:ea typeface="Times New Roman" panose="02020603050405020304" pitchFamily="18" charset="0"/>
                        <a:cs typeface="Times New Roman" panose="02020603050405020304" pitchFamily="18" charset="0"/>
                      </a:endParaRPr>
                    </a:p>
                    <a:p>
                      <a:pPr marL="457200" algn="just">
                        <a:lnSpc>
                          <a:spcPct val="150000"/>
                        </a:lnSpc>
                        <a:spcBef>
                          <a:spcPts val="300"/>
                        </a:spcBef>
                        <a:buNone/>
                      </a:pPr>
                      <a:r>
                        <a:rPr lang="en-ZA" sz="900" dirty="0">
                          <a:effectLst/>
                          <a:latin typeface="Tahoma" panose="020B0604030504040204" pitchFamily="34" charset="0"/>
                          <a:ea typeface="Times New Roman" panose="02020603050405020304" pitchFamily="18" charset="0"/>
                          <a:cs typeface="Tahoma" panose="020B0604030504040204" pitchFamily="34" charset="0"/>
                        </a:rPr>
                        <a:t>Vertical, horizontal and cross polarization and consideration of different channel modulations</a:t>
                      </a:r>
                      <a:endParaRPr lang="en-ZA" sz="9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buNone/>
                      </a:pPr>
                      <a:r>
                        <a:rPr lang="en-GB" sz="900">
                          <a:effectLst/>
                          <a:latin typeface="Tahoma" panose="020B0604030504040204" pitchFamily="34" charset="0"/>
                          <a:ea typeface="Times New Roman" panose="02020603050405020304" pitchFamily="18" charset="0"/>
                          <a:cs typeface="Tahoma" panose="020B0604030504040204" pitchFamily="34" charset="0"/>
                        </a:rPr>
                        <a:t>80%</a:t>
                      </a:r>
                      <a:endParaRPr lang="en-ZA"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buNone/>
                      </a:pPr>
                      <a:r>
                        <a:rPr lang="en-GB" sz="900" b="1">
                          <a:effectLst/>
                          <a:latin typeface="Tahoma" panose="020B0604030504040204" pitchFamily="34" charset="0"/>
                          <a:ea typeface="Times New Roman" panose="02020603050405020304" pitchFamily="18" charset="0"/>
                          <a:cs typeface="Tahoma" panose="020B0604030504040204" pitchFamily="34" charset="0"/>
                        </a:rPr>
                        <a:t>36</a:t>
                      </a:r>
                      <a:endParaRPr lang="en-ZA" sz="9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74448659"/>
                  </a:ext>
                </a:extLst>
              </a:tr>
              <a:tr h="3027721">
                <a:tc vMerge="1">
                  <a:txBody>
                    <a:bodyPr/>
                    <a:lstStyle/>
                    <a:p>
                      <a:endParaRPr lang="en-ZA"/>
                    </a:p>
                  </a:txBody>
                  <a:tcPr>
                    <a:lnT w="12700" cap="flat" cmpd="sng" algn="ctr">
                      <a:solidFill>
                        <a:srgbClr val="000000"/>
                      </a:solidFill>
                      <a:prstDash val="solid"/>
                      <a:round/>
                      <a:headEnd type="none" w="med" len="med"/>
                      <a:tailEnd type="none" w="med" len="med"/>
                    </a:lnT>
                  </a:tcPr>
                </a:tc>
                <a:tc vMerge="1">
                  <a:txBody>
                    <a:bodyPr/>
                    <a:lstStyle/>
                    <a:p>
                      <a:endParaRPr lang="en-ZA"/>
                    </a:p>
                  </a:txBody>
                  <a:tcPr>
                    <a:lnT w="12700" cap="flat" cmpd="sng" algn="ctr">
                      <a:solidFill>
                        <a:srgbClr val="000000"/>
                      </a:solidFill>
                      <a:prstDash val="solid"/>
                      <a:round/>
                      <a:headEnd type="none" w="med" len="med"/>
                      <a:tailEnd type="none" w="med" len="med"/>
                    </a:lnT>
                  </a:tcPr>
                </a:tc>
                <a:tc>
                  <a:txBody>
                    <a:bodyPr/>
                    <a:lstStyle/>
                    <a:p>
                      <a:pPr marL="457200" algn="just">
                        <a:lnSpc>
                          <a:spcPct val="150000"/>
                        </a:lnSpc>
                        <a:spcBef>
                          <a:spcPts val="300"/>
                        </a:spcBef>
                        <a:buNone/>
                      </a:pPr>
                      <a:r>
                        <a:rPr lang="en-GB" sz="900" dirty="0">
                          <a:effectLst/>
                          <a:latin typeface="Tahoma" panose="020B0604030504040204" pitchFamily="34" charset="0"/>
                          <a:ea typeface="Times New Roman" panose="02020603050405020304" pitchFamily="18" charset="0"/>
                          <a:cs typeface="Tahoma" panose="020B0604030504040204" pitchFamily="34" charset="0"/>
                        </a:rPr>
                        <a:t>Method Statement (Technical Approach) On the Radio Planning sphere, the software will support Multiple technologies:  Analogue radio technologies (Open channel radio, MPT1327), 4G (Mission critical and Commercial), 5G, IoT, DMR, P25 Wi-Fi (All standards) –</a:t>
                      </a:r>
                      <a:endParaRPr lang="en-ZA" sz="900" dirty="0">
                        <a:effectLst/>
                        <a:latin typeface="Tahoma" panose="020B0604030504040204" pitchFamily="34" charset="0"/>
                        <a:ea typeface="Times New Roman" panose="02020603050405020304" pitchFamily="18" charset="0"/>
                        <a:cs typeface="Times New Roman" panose="02020603050405020304" pitchFamily="18" charset="0"/>
                      </a:endParaRPr>
                    </a:p>
                    <a:p>
                      <a:pPr marL="457200" algn="just">
                        <a:lnSpc>
                          <a:spcPct val="150000"/>
                        </a:lnSpc>
                        <a:spcBef>
                          <a:spcPts val="300"/>
                        </a:spcBef>
                        <a:buNone/>
                      </a:pPr>
                      <a:r>
                        <a:rPr lang="en-GB" sz="900" dirty="0">
                          <a:effectLst/>
                          <a:latin typeface="Tahoma" panose="020B0604030504040204" pitchFamily="34" charset="0"/>
                          <a:ea typeface="Times New Roman" panose="02020603050405020304" pitchFamily="18" charset="0"/>
                          <a:cs typeface="Tahoma" panose="020B0604030504040204" pitchFamily="34" charset="0"/>
                        </a:rPr>
                        <a:t>GIS updated maps and interchange with google earth</a:t>
                      </a:r>
                      <a:endParaRPr lang="en-ZA" sz="900" dirty="0">
                        <a:effectLst/>
                        <a:latin typeface="Tahoma" panose="020B0604030504040204" pitchFamily="34" charset="0"/>
                        <a:ea typeface="Times New Roman" panose="02020603050405020304" pitchFamily="18" charset="0"/>
                        <a:cs typeface="Times New Roman" panose="02020603050405020304" pitchFamily="18" charset="0"/>
                      </a:endParaRPr>
                    </a:p>
                    <a:p>
                      <a:pPr marL="457200" algn="just">
                        <a:lnSpc>
                          <a:spcPct val="150000"/>
                        </a:lnSpc>
                        <a:spcBef>
                          <a:spcPts val="300"/>
                        </a:spcBef>
                        <a:buNone/>
                      </a:pPr>
                      <a:r>
                        <a:rPr lang="en-GB" sz="900" dirty="0">
                          <a:effectLst/>
                          <a:latin typeface="Tahoma" panose="020B0604030504040204" pitchFamily="34" charset="0"/>
                          <a:ea typeface="Times New Roman" panose="02020603050405020304" pitchFamily="18" charset="0"/>
                          <a:cs typeface="Tahoma" panose="020B0604030504040204" pitchFamily="34" charset="0"/>
                        </a:rPr>
                        <a:t>Support planning for point to point and point to multi point for all frequencies 200 MHz to 90 GHz (E-band)</a:t>
                      </a:r>
                      <a:endParaRPr lang="en-ZA" sz="900" dirty="0">
                        <a:effectLst/>
                        <a:latin typeface="Tahoma" panose="020B0604030504040204" pitchFamily="34" charset="0"/>
                        <a:ea typeface="Times New Roman" panose="02020603050405020304" pitchFamily="18" charset="0"/>
                        <a:cs typeface="Times New Roman" panose="02020603050405020304" pitchFamily="18" charset="0"/>
                      </a:endParaRPr>
                    </a:p>
                    <a:p>
                      <a:pPr marL="457200" algn="just">
                        <a:lnSpc>
                          <a:spcPct val="150000"/>
                        </a:lnSpc>
                        <a:spcBef>
                          <a:spcPts val="300"/>
                        </a:spcBef>
                        <a:buNone/>
                      </a:pPr>
                      <a:r>
                        <a:rPr lang="en-GB" sz="900" dirty="0">
                          <a:effectLst/>
                          <a:latin typeface="Tahoma" panose="020B0604030504040204" pitchFamily="34" charset="0"/>
                          <a:ea typeface="Times New Roman" panose="02020603050405020304" pitchFamily="18" charset="0"/>
                          <a:cs typeface="Tahoma" panose="020B0604030504040204" pitchFamily="34" charset="0"/>
                        </a:rPr>
                        <a:t>Must be able to search and insert a site using street address </a:t>
                      </a:r>
                      <a:r>
                        <a:rPr lang="en-ZA" sz="900" dirty="0">
                          <a:effectLst/>
                          <a:latin typeface="Tahoma" panose="020B0604030504040204" pitchFamily="34" charset="0"/>
                          <a:ea typeface="Times New Roman" panose="02020603050405020304" pitchFamily="18" charset="0"/>
                          <a:cs typeface="Tahoma" panose="020B0604030504040204" pitchFamily="34" charset="0"/>
                        </a:rPr>
                        <a:t>Use two or more sectional maps at the same time for example in a case where two sites are on different UTM files / maps-</a:t>
                      </a:r>
                      <a:endParaRPr lang="en-ZA" sz="900" dirty="0">
                        <a:effectLst/>
                        <a:latin typeface="Tahoma" panose="020B0604030504040204" pitchFamily="34" charset="0"/>
                        <a:ea typeface="Times New Roman" panose="02020603050405020304" pitchFamily="18" charset="0"/>
                        <a:cs typeface="Times New Roman" panose="02020603050405020304" pitchFamily="18" charset="0"/>
                      </a:endParaRPr>
                    </a:p>
                    <a:p>
                      <a:pPr marL="457200" algn="just">
                        <a:lnSpc>
                          <a:spcPct val="150000"/>
                        </a:lnSpc>
                        <a:spcBef>
                          <a:spcPts val="300"/>
                        </a:spcBef>
                        <a:buNone/>
                      </a:pPr>
                      <a:r>
                        <a:rPr lang="en-ZA" sz="900" dirty="0">
                          <a:effectLst/>
                          <a:latin typeface="Tahoma" panose="020B0604030504040204" pitchFamily="34" charset="0"/>
                          <a:ea typeface="Times New Roman" panose="02020603050405020304" pitchFamily="18" charset="0"/>
                          <a:cs typeface="Tahoma" panose="020B0604030504040204" pitchFamily="34" charset="0"/>
                        </a:rPr>
                        <a:t>Conversion from address to GPS coordinates-</a:t>
                      </a:r>
                      <a:endParaRPr lang="en-ZA" sz="900" dirty="0">
                        <a:effectLst/>
                        <a:latin typeface="Tahoma" panose="020B0604030504040204" pitchFamily="34" charset="0"/>
                        <a:ea typeface="Times New Roman" panose="02020603050405020304" pitchFamily="18" charset="0"/>
                        <a:cs typeface="Times New Roman" panose="02020603050405020304" pitchFamily="18" charset="0"/>
                      </a:endParaRPr>
                    </a:p>
                    <a:p>
                      <a:pPr marL="457200" algn="just">
                        <a:lnSpc>
                          <a:spcPct val="150000"/>
                        </a:lnSpc>
                        <a:spcBef>
                          <a:spcPts val="300"/>
                        </a:spcBef>
                        <a:buNone/>
                      </a:pPr>
                      <a:r>
                        <a:rPr lang="en-ZA" sz="900" dirty="0">
                          <a:effectLst/>
                          <a:latin typeface="Tahoma" panose="020B0604030504040204" pitchFamily="34" charset="0"/>
                          <a:ea typeface="Times New Roman" panose="02020603050405020304" pitchFamily="18" charset="0"/>
                          <a:cs typeface="Tahoma" panose="020B0604030504040204" pitchFamily="34" charset="0"/>
                        </a:rPr>
                        <a:t>Vertical, horizontal and cross polarization and consideration of different channel modulations</a:t>
                      </a:r>
                      <a:endParaRPr lang="en-ZA" sz="900" dirty="0">
                        <a:effectLst/>
                        <a:latin typeface="Tahoma" panose="020B0604030504040204" pitchFamily="34" charset="0"/>
                        <a:ea typeface="Times New Roman" panose="02020603050405020304" pitchFamily="18" charset="0"/>
                        <a:cs typeface="Times New Roman" panose="02020603050405020304" pitchFamily="18" charset="0"/>
                      </a:endParaRPr>
                    </a:p>
                    <a:p>
                      <a:pPr marL="457200" algn="just">
                        <a:lnSpc>
                          <a:spcPct val="150000"/>
                        </a:lnSpc>
                        <a:spcBef>
                          <a:spcPts val="300"/>
                        </a:spcBef>
                        <a:buNone/>
                      </a:pPr>
                      <a:r>
                        <a:rPr lang="en-ZA" sz="900" dirty="0">
                          <a:effectLst/>
                          <a:latin typeface="Tahoma" panose="020B0604030504040204" pitchFamily="34" charset="0"/>
                          <a:ea typeface="Times New Roman" panose="02020603050405020304" pitchFamily="18" charset="0"/>
                          <a:cs typeface="Tahoma" panose="020B0604030504040204" pitchFamily="34" charset="0"/>
                        </a:rPr>
                        <a:t>Path planning and interference calculations 5%</a:t>
                      </a:r>
                      <a:endParaRPr lang="en-ZA" sz="900" dirty="0">
                        <a:effectLst/>
                        <a:latin typeface="Tahoma" panose="020B0604030504040204" pitchFamily="34" charset="0"/>
                        <a:ea typeface="Times New Roman" panose="02020603050405020304" pitchFamily="18" charset="0"/>
                        <a:cs typeface="Times New Roman" panose="02020603050405020304" pitchFamily="18" charset="0"/>
                      </a:endParaRPr>
                    </a:p>
                    <a:p>
                      <a:pPr marL="457200" algn="just">
                        <a:lnSpc>
                          <a:spcPct val="150000"/>
                        </a:lnSpc>
                        <a:spcBef>
                          <a:spcPts val="300"/>
                        </a:spcBef>
                        <a:buNone/>
                      </a:pPr>
                      <a:r>
                        <a:rPr lang="en-ZA" sz="900" dirty="0">
                          <a:effectLst/>
                          <a:latin typeface="Tahoma" panose="020B0604030504040204" pitchFamily="34" charset="0"/>
                          <a:ea typeface="Times New Roman" panose="02020603050405020304" pitchFamily="18" charset="0"/>
                          <a:cs typeface="Tahoma" panose="020B0604030504040204" pitchFamily="34" charset="0"/>
                        </a:rPr>
                        <a:t>Must be able to insert latest ICASA regulation for automatic frequency allocation. (e.g., Distance vs. frequency</a:t>
                      </a: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buNone/>
                      </a:pPr>
                      <a:r>
                        <a:rPr lang="en-GB" sz="900" dirty="0">
                          <a:effectLst/>
                          <a:latin typeface="Tahoma" panose="020B0604030504040204" pitchFamily="34" charset="0"/>
                          <a:ea typeface="Times New Roman" panose="02020603050405020304" pitchFamily="18" charset="0"/>
                          <a:cs typeface="Tahoma" panose="020B0604030504040204" pitchFamily="34" charset="0"/>
                        </a:rPr>
                        <a:t>100%</a:t>
                      </a:r>
                      <a:endParaRPr lang="en-ZA" sz="900" dirty="0">
                        <a:effectLst/>
                        <a:latin typeface="Tahoma" panose="020B0604030504040204" pitchFamily="34" charset="0"/>
                        <a:ea typeface="Times New Roman" panose="02020603050405020304" pitchFamily="18" charset="0"/>
                        <a:cs typeface="Times New Roman" panose="02020603050405020304" pitchFamily="18" charset="0"/>
                      </a:endParaRPr>
                    </a:p>
                    <a:p>
                      <a:pPr algn="just">
                        <a:lnSpc>
                          <a:spcPct val="150000"/>
                        </a:lnSpc>
                        <a:spcBef>
                          <a:spcPts val="300"/>
                        </a:spcBef>
                        <a:buNone/>
                      </a:pPr>
                      <a:r>
                        <a:rPr lang="en-GB" sz="900" dirty="0">
                          <a:effectLst/>
                          <a:latin typeface="Tahoma" panose="020B0604030504040204" pitchFamily="34" charset="0"/>
                          <a:ea typeface="Times New Roman" panose="02020603050405020304" pitchFamily="18" charset="0"/>
                          <a:cs typeface="Tahoma" panose="020B0604030504040204" pitchFamily="34" charset="0"/>
                        </a:rPr>
                        <a:t> </a:t>
                      </a:r>
                      <a:endParaRPr lang="en-ZA" sz="900" dirty="0">
                        <a:effectLst/>
                        <a:latin typeface="Tahoma" panose="020B0604030504040204" pitchFamily="34" charset="0"/>
                        <a:ea typeface="Times New Roman" panose="02020603050405020304" pitchFamily="18" charset="0"/>
                        <a:cs typeface="Times New Roman" panose="02020603050405020304" pitchFamily="18" charset="0"/>
                      </a:endParaRPr>
                    </a:p>
                    <a:p>
                      <a:pPr algn="ctr">
                        <a:lnSpc>
                          <a:spcPct val="150000"/>
                        </a:lnSpc>
                        <a:spcBef>
                          <a:spcPts val="300"/>
                        </a:spcBef>
                        <a:buNone/>
                      </a:pPr>
                      <a:r>
                        <a:rPr lang="en-GB" sz="900" dirty="0">
                          <a:effectLst/>
                          <a:latin typeface="Tahoma" panose="020B0604030504040204" pitchFamily="34" charset="0"/>
                          <a:ea typeface="Times New Roman" panose="02020603050405020304" pitchFamily="18" charset="0"/>
                          <a:cs typeface="Tahoma" panose="020B0604030504040204" pitchFamily="34" charset="0"/>
                        </a:rPr>
                        <a:t> </a:t>
                      </a:r>
                    </a:p>
                    <a:p>
                      <a:pPr algn="just">
                        <a:lnSpc>
                          <a:spcPct val="150000"/>
                        </a:lnSpc>
                        <a:spcBef>
                          <a:spcPts val="300"/>
                        </a:spcBef>
                      </a:pPr>
                      <a:endParaRPr lang="en-ZA" sz="950" dirty="0">
                        <a:effectLst/>
                        <a:latin typeface="Tahoma" panose="020B0604030504040204" pitchFamily="34" charset="0"/>
                        <a:cs typeface="Times New Roman" panose="02020603050405020304" pitchFamily="18" charset="0"/>
                      </a:endParaRPr>
                    </a:p>
                    <a:p>
                      <a:pPr algn="ctr">
                        <a:lnSpc>
                          <a:spcPct val="150000"/>
                        </a:lnSpc>
                        <a:spcBef>
                          <a:spcPts val="300"/>
                        </a:spcBef>
                      </a:pPr>
                      <a:r>
                        <a:rPr lang="en-GB" sz="950" dirty="0">
                          <a:effectLst/>
                          <a:latin typeface="Tahoma" panose="020B0604030504040204" pitchFamily="34" charset="0"/>
                          <a:cs typeface="Tahoma" panose="020B0604030504040204" pitchFamily="34" charset="0"/>
                        </a:rPr>
                        <a:t> </a:t>
                      </a:r>
                      <a:endParaRPr lang="en-ZA" sz="950" dirty="0">
                        <a:effectLst/>
                        <a:latin typeface="Tahoma" panose="020B060403050404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buNone/>
                      </a:pPr>
                      <a:r>
                        <a:rPr lang="en-GB" sz="900" b="1" dirty="0">
                          <a:effectLst/>
                          <a:latin typeface="Tahoma" panose="020B0604030504040204" pitchFamily="34" charset="0"/>
                          <a:ea typeface="Times New Roman" panose="02020603050405020304" pitchFamily="18" charset="0"/>
                          <a:cs typeface="Tahoma" panose="020B0604030504040204" pitchFamily="34" charset="0"/>
                        </a:rPr>
                        <a:t>45</a:t>
                      </a:r>
                      <a:endParaRPr lang="en-ZA" sz="9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26728715"/>
                  </a:ext>
                </a:extLst>
              </a:tr>
            </a:tbl>
          </a:graphicData>
        </a:graphic>
      </p:graphicFrame>
    </p:spTree>
    <p:extLst>
      <p:ext uri="{BB962C8B-B14F-4D97-AF65-F5344CB8AC3E}">
        <p14:creationId xmlns:p14="http://schemas.microsoft.com/office/powerpoint/2010/main" val="2315991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DA86CF-A441-66F2-0C76-45E13F754120}"/>
              </a:ext>
            </a:extLst>
          </p:cNvPr>
          <p:cNvSpPr>
            <a:spLocks noGrp="1"/>
          </p:cNvSpPr>
          <p:nvPr>
            <p:ph type="body" sz="quarter" idx="16"/>
          </p:nvPr>
        </p:nvSpPr>
        <p:spPr>
          <a:xfrm>
            <a:off x="283475" y="845445"/>
            <a:ext cx="10079724" cy="6038704"/>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ZA" dirty="0"/>
          </a:p>
        </p:txBody>
      </p:sp>
      <p:sp>
        <p:nvSpPr>
          <p:cNvPr id="6" name="Title 5">
            <a:extLst>
              <a:ext uri="{FF2B5EF4-FFF2-40B4-BE49-F238E27FC236}">
                <a16:creationId xmlns:a16="http://schemas.microsoft.com/office/drawing/2014/main" id="{E8CE3AF3-9FA0-D284-B589-7C16259E4B95}"/>
              </a:ext>
            </a:extLst>
          </p:cNvPr>
          <p:cNvSpPr>
            <a:spLocks noGrp="1"/>
          </p:cNvSpPr>
          <p:nvPr>
            <p:ph type="title"/>
          </p:nvPr>
        </p:nvSpPr>
        <p:spPr>
          <a:xfrm>
            <a:off x="283474" y="249922"/>
            <a:ext cx="10079725" cy="461665"/>
          </a:xfrm>
        </p:spPr>
        <p:txBody>
          <a:bodyPr/>
          <a:lstStyle/>
          <a:p>
            <a:r>
              <a:rPr kumimoji="0" lang="en-US" sz="2400" b="1" i="0" u="none" strike="noStrike" kern="1200" cap="none" spc="0" normalizeH="0" baseline="0" noProof="0" dirty="0">
                <a:ln>
                  <a:noFill/>
                </a:ln>
                <a:solidFill>
                  <a:srgbClr val="000000"/>
                </a:solidFill>
                <a:effectLst/>
                <a:uLnTx/>
                <a:uFillTx/>
                <a:latin typeface="Apex New Bold" panose="02010600040501010103" pitchFamily="2" charset="77"/>
                <a:cs typeface="+mj-cs"/>
              </a:rPr>
              <a:t>EVALUATION CRITERIA </a:t>
            </a:r>
            <a:r>
              <a:rPr kumimoji="0" lang="en-US" sz="2400" b="1" i="0" u="none" strike="noStrike" kern="1200" cap="none" spc="0" normalizeH="0" baseline="0" noProof="0" dirty="0">
                <a:ln>
                  <a:noFill/>
                </a:ln>
                <a:solidFill>
                  <a:srgbClr val="FF0000"/>
                </a:solidFill>
                <a:effectLst/>
                <a:uLnTx/>
                <a:uFillTx/>
                <a:latin typeface="Apex New Bold" panose="02010600040501010103" pitchFamily="2" charset="77"/>
                <a:cs typeface="+mj-cs"/>
              </a:rPr>
              <a:t>TECHNICAL</a:t>
            </a:r>
            <a:r>
              <a:rPr kumimoji="0" lang="en-US" sz="2400" b="1" i="0" u="none" strike="noStrike" kern="1200" cap="none" spc="0" normalizeH="0" baseline="0" noProof="0" dirty="0">
                <a:ln>
                  <a:noFill/>
                </a:ln>
                <a:solidFill>
                  <a:srgbClr val="000000"/>
                </a:solidFill>
                <a:effectLst/>
                <a:uLnTx/>
                <a:uFillTx/>
                <a:latin typeface="Apex New Bold" panose="02010600040501010103" pitchFamily="2" charset="77"/>
                <a:cs typeface="+mj-cs"/>
              </a:rPr>
              <a:t> </a:t>
            </a:r>
            <a:endParaRPr lang="en-ZA" dirty="0"/>
          </a:p>
        </p:txBody>
      </p:sp>
      <p:graphicFrame>
        <p:nvGraphicFramePr>
          <p:cNvPr id="7" name="Table 6">
            <a:extLst>
              <a:ext uri="{FF2B5EF4-FFF2-40B4-BE49-F238E27FC236}">
                <a16:creationId xmlns:a16="http://schemas.microsoft.com/office/drawing/2014/main" id="{C984C8E1-D885-A435-2B80-C2E7419073DF}"/>
              </a:ext>
            </a:extLst>
          </p:cNvPr>
          <p:cNvGraphicFramePr>
            <a:graphicFrameLocks noGrp="1"/>
          </p:cNvGraphicFramePr>
          <p:nvPr>
            <p:extLst>
              <p:ext uri="{D42A27DB-BD31-4B8C-83A1-F6EECF244321}">
                <p14:modId xmlns:p14="http://schemas.microsoft.com/office/powerpoint/2010/main" val="1167864039"/>
              </p:ext>
            </p:extLst>
          </p:nvPr>
        </p:nvGraphicFramePr>
        <p:xfrm>
          <a:off x="309288" y="1084219"/>
          <a:ext cx="10952879" cy="5565196"/>
        </p:xfrm>
        <a:graphic>
          <a:graphicData uri="http://schemas.openxmlformats.org/drawingml/2006/table">
            <a:tbl>
              <a:tblPr firstRow="1" firstCol="1" bandRow="1"/>
              <a:tblGrid>
                <a:gridCol w="3805512">
                  <a:extLst>
                    <a:ext uri="{9D8B030D-6E8A-4147-A177-3AD203B41FA5}">
                      <a16:colId xmlns:a16="http://schemas.microsoft.com/office/drawing/2014/main" val="740380958"/>
                    </a:ext>
                  </a:extLst>
                </a:gridCol>
                <a:gridCol w="1097280">
                  <a:extLst>
                    <a:ext uri="{9D8B030D-6E8A-4147-A177-3AD203B41FA5}">
                      <a16:colId xmlns:a16="http://schemas.microsoft.com/office/drawing/2014/main" val="3513774073"/>
                    </a:ext>
                  </a:extLst>
                </a:gridCol>
                <a:gridCol w="3644537">
                  <a:extLst>
                    <a:ext uri="{9D8B030D-6E8A-4147-A177-3AD203B41FA5}">
                      <a16:colId xmlns:a16="http://schemas.microsoft.com/office/drawing/2014/main" val="2731095097"/>
                    </a:ext>
                  </a:extLst>
                </a:gridCol>
                <a:gridCol w="979714">
                  <a:extLst>
                    <a:ext uri="{9D8B030D-6E8A-4147-A177-3AD203B41FA5}">
                      <a16:colId xmlns:a16="http://schemas.microsoft.com/office/drawing/2014/main" val="2930302865"/>
                    </a:ext>
                  </a:extLst>
                </a:gridCol>
                <a:gridCol w="1425836">
                  <a:extLst>
                    <a:ext uri="{9D8B030D-6E8A-4147-A177-3AD203B41FA5}">
                      <a16:colId xmlns:a16="http://schemas.microsoft.com/office/drawing/2014/main" val="502648181"/>
                    </a:ext>
                  </a:extLst>
                </a:gridCol>
              </a:tblGrid>
              <a:tr h="452409">
                <a:tc>
                  <a:txBody>
                    <a:bodyPr/>
                    <a:lstStyle/>
                    <a:p>
                      <a:pPr algn="just">
                        <a:lnSpc>
                          <a:spcPct val="150000"/>
                        </a:lnSpc>
                        <a:spcBef>
                          <a:spcPts val="300"/>
                        </a:spcBef>
                      </a:pPr>
                      <a:r>
                        <a:rPr lang="en-GB" sz="1100" b="1" dirty="0">
                          <a:solidFill>
                            <a:srgbClr val="000000"/>
                          </a:solidFill>
                          <a:effectLst/>
                          <a:highlight>
                            <a:srgbClr val="D9D9D9"/>
                          </a:highlight>
                          <a:latin typeface="Tahoma" panose="020B0604030504040204" pitchFamily="34" charset="0"/>
                          <a:ea typeface="Times New Roman" panose="02020603050405020304" pitchFamily="18" charset="0"/>
                          <a:cs typeface="Tahoma" panose="020B0604030504040204" pitchFamily="34" charset="0"/>
                        </a:rPr>
                        <a:t>Technical Criteria</a:t>
                      </a:r>
                      <a:endParaRPr lang="en-ZA" sz="1100" dirty="0">
                        <a:effectLst/>
                        <a:highlight>
                          <a:srgbClr val="D9D9D9"/>
                        </a:highlight>
                        <a:latin typeface="Tahoma" panose="020B0604030504040204" pitchFamily="34" charset="0"/>
                        <a:ea typeface="Times New Roman" panose="02020603050405020304" pitchFamily="18" charset="0"/>
                        <a:cs typeface="Times New Roman" panose="02020603050405020304" pitchFamily="18" charset="0"/>
                      </a:endParaRPr>
                    </a:p>
                  </a:txBody>
                  <a:tcPr marL="50165" marR="50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lnSpc>
                          <a:spcPct val="150000"/>
                        </a:lnSpc>
                        <a:spcBef>
                          <a:spcPts val="300"/>
                        </a:spcBef>
                      </a:pPr>
                      <a:r>
                        <a:rPr lang="en-GB" sz="1100" b="1" dirty="0">
                          <a:solidFill>
                            <a:srgbClr val="000000"/>
                          </a:solidFill>
                          <a:effectLst/>
                          <a:highlight>
                            <a:srgbClr val="D9D9D9"/>
                          </a:highlight>
                          <a:latin typeface="Tahoma" panose="020B0604030504040204" pitchFamily="34" charset="0"/>
                          <a:ea typeface="Times New Roman" panose="02020603050405020304" pitchFamily="18" charset="0"/>
                          <a:cs typeface="Tahoma" panose="020B0604030504040204" pitchFamily="34" charset="0"/>
                        </a:rPr>
                        <a:t>Weighting </a:t>
                      </a:r>
                      <a:endParaRPr lang="en-ZA" sz="1100" dirty="0">
                        <a:effectLst/>
                        <a:highlight>
                          <a:srgbClr val="D9D9D9"/>
                        </a:highlight>
                        <a:latin typeface="Tahoma" panose="020B0604030504040204" pitchFamily="34" charset="0"/>
                        <a:ea typeface="Times New Roman" panose="02020603050405020304" pitchFamily="18" charset="0"/>
                        <a:cs typeface="Times New Roman" panose="02020603050405020304" pitchFamily="18" charset="0"/>
                      </a:endParaRPr>
                    </a:p>
                  </a:txBody>
                  <a:tcPr marL="50165" marR="50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457200" algn="just">
                        <a:lnSpc>
                          <a:spcPct val="150000"/>
                        </a:lnSpc>
                        <a:spcBef>
                          <a:spcPts val="300"/>
                        </a:spcBef>
                      </a:pPr>
                      <a:r>
                        <a:rPr lang="en-GB" sz="1100" b="1" dirty="0">
                          <a:solidFill>
                            <a:srgbClr val="000000"/>
                          </a:solidFill>
                          <a:effectLst/>
                          <a:highlight>
                            <a:srgbClr val="D9D9D9"/>
                          </a:highlight>
                          <a:latin typeface="Tahoma" panose="020B0604030504040204" pitchFamily="34" charset="0"/>
                          <a:ea typeface="Times New Roman" panose="02020603050405020304" pitchFamily="18" charset="0"/>
                          <a:cs typeface="Tahoma" panose="020B0604030504040204" pitchFamily="34" charset="0"/>
                        </a:rPr>
                        <a:t>Indicator for scoring</a:t>
                      </a:r>
                      <a:endParaRPr lang="en-ZA" sz="1100" dirty="0">
                        <a:effectLst/>
                        <a:highlight>
                          <a:srgbClr val="D9D9D9"/>
                        </a:highlight>
                        <a:latin typeface="Tahoma" panose="020B0604030504040204" pitchFamily="34" charset="0"/>
                        <a:ea typeface="Times New Roman" panose="02020603050405020304" pitchFamily="18" charset="0"/>
                        <a:cs typeface="Times New Roman" panose="02020603050405020304" pitchFamily="18" charset="0"/>
                      </a:endParaRPr>
                    </a:p>
                  </a:txBody>
                  <a:tcPr marL="50165" marR="50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lnSpc>
                          <a:spcPct val="150000"/>
                        </a:lnSpc>
                        <a:spcBef>
                          <a:spcPts val="300"/>
                        </a:spcBef>
                      </a:pPr>
                      <a:r>
                        <a:rPr lang="en-GB" sz="1100" b="1" dirty="0">
                          <a:solidFill>
                            <a:srgbClr val="000000"/>
                          </a:solidFill>
                          <a:effectLst/>
                          <a:highlight>
                            <a:srgbClr val="D9D9D9"/>
                          </a:highlight>
                          <a:latin typeface="Tahoma" panose="020B0604030504040204" pitchFamily="34" charset="0"/>
                          <a:ea typeface="Times New Roman" panose="02020603050405020304" pitchFamily="18" charset="0"/>
                          <a:cs typeface="Tahoma" panose="020B0604030504040204" pitchFamily="34" charset="0"/>
                        </a:rPr>
                        <a:t>Percentage Score</a:t>
                      </a:r>
                      <a:endParaRPr lang="en-ZA" sz="1100" dirty="0">
                        <a:effectLst/>
                        <a:highlight>
                          <a:srgbClr val="D9D9D9"/>
                        </a:highlight>
                        <a:latin typeface="Tahoma" panose="020B0604030504040204" pitchFamily="34" charset="0"/>
                        <a:ea typeface="Times New Roman" panose="02020603050405020304" pitchFamily="18" charset="0"/>
                        <a:cs typeface="Times New Roman" panose="02020603050405020304" pitchFamily="18" charset="0"/>
                      </a:endParaRPr>
                    </a:p>
                  </a:txBody>
                  <a:tcPr marL="50165" marR="50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50000"/>
                        </a:lnSpc>
                        <a:spcBef>
                          <a:spcPts val="300"/>
                        </a:spcBef>
                      </a:pPr>
                      <a:r>
                        <a:rPr lang="en-GB" sz="1100" b="1" dirty="0">
                          <a:solidFill>
                            <a:srgbClr val="000000"/>
                          </a:solidFill>
                          <a:effectLst/>
                          <a:highlight>
                            <a:srgbClr val="D9D9D9"/>
                          </a:highlight>
                          <a:latin typeface="Tahoma" panose="020B0604030504040204" pitchFamily="34" charset="0"/>
                          <a:ea typeface="Times New Roman" panose="02020603050405020304" pitchFamily="18" charset="0"/>
                          <a:cs typeface="Tahoma" panose="020B0604030504040204" pitchFamily="34" charset="0"/>
                        </a:rPr>
                        <a:t>Points</a:t>
                      </a:r>
                      <a:endParaRPr lang="en-ZA" sz="1100" dirty="0">
                        <a:effectLst/>
                        <a:highlight>
                          <a:srgbClr val="D9D9D9"/>
                        </a:highlight>
                        <a:latin typeface="Tahoma" panose="020B0604030504040204" pitchFamily="34" charset="0"/>
                        <a:ea typeface="Times New Roman" panose="02020603050405020304" pitchFamily="18" charset="0"/>
                        <a:cs typeface="Times New Roman" panose="02020603050405020304" pitchFamily="18" charset="0"/>
                      </a:endParaRPr>
                    </a:p>
                  </a:txBody>
                  <a:tcPr marL="50165" marR="50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074374832"/>
                  </a:ext>
                </a:extLst>
              </a:tr>
              <a:tr h="695102">
                <a:tc rowSpan="5">
                  <a:txBody>
                    <a:bodyPr/>
                    <a:lstStyle/>
                    <a:p>
                      <a:pPr algn="just">
                        <a:lnSpc>
                          <a:spcPct val="150000"/>
                        </a:lnSpc>
                        <a:spcBef>
                          <a:spcPts val="300"/>
                        </a:spcBef>
                        <a:buNone/>
                      </a:pPr>
                      <a:r>
                        <a:rPr lang="en-GB" sz="1100" b="1" dirty="0">
                          <a:effectLst/>
                          <a:latin typeface="Tahoma" panose="020B0604030504040204" pitchFamily="34" charset="0"/>
                          <a:ea typeface="Times New Roman" panose="02020603050405020304" pitchFamily="18" charset="0"/>
                          <a:cs typeface="Tahoma" panose="020B0604030504040204" pitchFamily="34" charset="0"/>
                        </a:rPr>
                        <a:t>Work Programme and Support </a:t>
                      </a:r>
                      <a:endParaRPr lang="en-ZA" sz="1100" dirty="0">
                        <a:effectLst/>
                        <a:latin typeface="Tahoma" panose="020B0604030504040204" pitchFamily="34" charset="0"/>
                        <a:ea typeface="Times New Roman" panose="02020603050405020304" pitchFamily="18" charset="0"/>
                        <a:cs typeface="Times New Roman" panose="02020603050405020304" pitchFamily="18" charset="0"/>
                      </a:endParaRPr>
                    </a:p>
                    <a:p>
                      <a:pPr algn="just">
                        <a:lnSpc>
                          <a:spcPct val="150000"/>
                        </a:lnSpc>
                        <a:spcBef>
                          <a:spcPts val="300"/>
                        </a:spcBef>
                        <a:buNone/>
                      </a:pPr>
                      <a:r>
                        <a:rPr lang="en-GB" sz="1100" dirty="0">
                          <a:effectLst/>
                          <a:latin typeface="Tahoma" panose="020B0604030504040204" pitchFamily="34" charset="0"/>
                          <a:ea typeface="Times New Roman" panose="02020603050405020304" pitchFamily="18" charset="0"/>
                          <a:cs typeface="Tahoma" panose="020B0604030504040204" pitchFamily="34" charset="0"/>
                        </a:rPr>
                        <a:t>The contractor must state when he/she intends to start and complete the job. This must also be supported by providing a working programme, which after awarding will then be used as a monitoring tool on work progress. Points given should be based on the duration and sequential project activities. Project activities include all activities required inclusive of the procurement of material/equipment to final and handover. Also provision of previous use of applications for software successful planning results in a form   a report to outline at least 3 cases and product lifecycle document. The turnaround support programme must be  submitted to ensure the turnaround response after fault logging or ticket logging satisfies the Transnet expectations</a:t>
                      </a:r>
                      <a:endParaRPr lang="en-ZA" sz="11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5">
                  <a:txBody>
                    <a:bodyPr/>
                    <a:lstStyle/>
                    <a:p>
                      <a:pPr algn="just">
                        <a:lnSpc>
                          <a:spcPct val="150000"/>
                        </a:lnSpc>
                        <a:spcBef>
                          <a:spcPts val="300"/>
                        </a:spcBef>
                        <a:buNone/>
                      </a:pPr>
                      <a:r>
                        <a:rPr lang="en-GB" sz="1100" b="1" dirty="0">
                          <a:effectLst/>
                          <a:latin typeface="Tahoma" panose="020B0604030504040204" pitchFamily="34" charset="0"/>
                          <a:ea typeface="Times New Roman" panose="02020603050405020304" pitchFamily="18" charset="0"/>
                          <a:cs typeface="Tahoma" panose="020B0604030504040204" pitchFamily="34" charset="0"/>
                        </a:rPr>
                        <a:t>35</a:t>
                      </a:r>
                    </a:p>
                    <a:p>
                      <a:pPr marL="457200" algn="just">
                        <a:lnSpc>
                          <a:spcPct val="150000"/>
                        </a:lnSpc>
                        <a:spcBef>
                          <a:spcPts val="300"/>
                        </a:spcBef>
                        <a:buNone/>
                      </a:pPr>
                      <a:r>
                        <a:rPr lang="en-GB" sz="1100" dirty="0">
                          <a:effectLst/>
                          <a:latin typeface="Tahoma" panose="020B0604030504040204" pitchFamily="34" charset="0"/>
                          <a:cs typeface="Tahoma" panose="020B0604030504040204" pitchFamily="34" charset="0"/>
                        </a:rPr>
                        <a:t> </a:t>
                      </a:r>
                      <a:endParaRPr lang="en-ZA" sz="1100" dirty="0">
                        <a:effectLst/>
                        <a:latin typeface="Tahoma" panose="020B060403050404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algn="just">
                        <a:lnSpc>
                          <a:spcPct val="150000"/>
                        </a:lnSpc>
                        <a:spcBef>
                          <a:spcPts val="300"/>
                        </a:spcBef>
                        <a:buNone/>
                      </a:pPr>
                      <a:r>
                        <a:rPr lang="en-GB" sz="1100" dirty="0">
                          <a:effectLst/>
                          <a:latin typeface="Tahoma" panose="020B0604030504040204" pitchFamily="34" charset="0"/>
                          <a:ea typeface="Times New Roman" panose="02020603050405020304" pitchFamily="18" charset="0"/>
                          <a:cs typeface="Tahoma" panose="020B0604030504040204" pitchFamily="34" charset="0"/>
                        </a:rPr>
                        <a:t>Work Programme and Support not submitted/ Work Programme and Support submitted are not relevant</a:t>
                      </a:r>
                      <a:endParaRPr lang="en-ZA" sz="11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buNone/>
                      </a:pPr>
                      <a:r>
                        <a:rPr lang="en-GB" sz="1100" dirty="0">
                          <a:effectLst/>
                          <a:latin typeface="Tahoma" panose="020B0604030504040204" pitchFamily="34" charset="0"/>
                          <a:ea typeface="Times New Roman" panose="02020603050405020304" pitchFamily="18" charset="0"/>
                          <a:cs typeface="Tahoma" panose="020B0604030504040204" pitchFamily="34" charset="0"/>
                        </a:rPr>
                        <a:t>0%</a:t>
                      </a:r>
                      <a:endParaRPr lang="en-ZA" sz="11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buNone/>
                      </a:pPr>
                      <a:r>
                        <a:rPr lang="en-GB" sz="1100" b="1" dirty="0">
                          <a:effectLst/>
                          <a:latin typeface="Tahoma" panose="020B0604030504040204" pitchFamily="34" charset="0"/>
                          <a:ea typeface="Times New Roman" panose="02020603050405020304" pitchFamily="18" charset="0"/>
                          <a:cs typeface="Tahoma" panose="020B0604030504040204" pitchFamily="34" charset="0"/>
                        </a:rPr>
                        <a:t>0</a:t>
                      </a:r>
                      <a:endParaRPr lang="en-ZA" sz="11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18039097"/>
                  </a:ext>
                </a:extLst>
              </a:tr>
              <a:tr h="695102">
                <a:tc vMerge="1">
                  <a:txBody>
                    <a:bodyPr/>
                    <a:lstStyle/>
                    <a:p>
                      <a:endParaRPr lang="en-ZA"/>
                    </a:p>
                  </a:txBody>
                  <a:tcPr/>
                </a:tc>
                <a:tc vMerge="1">
                  <a:txBody>
                    <a:bodyPr/>
                    <a:lstStyle/>
                    <a:p>
                      <a:endParaRPr lang="en-ZA"/>
                    </a:p>
                  </a:txBody>
                  <a:tcPr/>
                </a:tc>
                <a:tc>
                  <a:txBody>
                    <a:bodyPr/>
                    <a:lstStyle/>
                    <a:p>
                      <a:pPr marL="457200" algn="just">
                        <a:lnSpc>
                          <a:spcPct val="150000"/>
                        </a:lnSpc>
                        <a:spcBef>
                          <a:spcPts val="300"/>
                        </a:spcBef>
                        <a:buNone/>
                      </a:pPr>
                      <a:r>
                        <a:rPr lang="en-GB" sz="1100">
                          <a:effectLst/>
                          <a:latin typeface="Tahoma" panose="020B0604030504040204" pitchFamily="34" charset="0"/>
                          <a:ea typeface="Times New Roman" panose="02020603050405020304" pitchFamily="18" charset="0"/>
                          <a:cs typeface="Tahoma" panose="020B0604030504040204" pitchFamily="34" charset="0"/>
                        </a:rPr>
                        <a:t>Support &gt;12 weeks and delivery period &gt;8 weeks and include a product life cycle document</a:t>
                      </a:r>
                      <a:endParaRPr lang="en-ZA"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buNone/>
                      </a:pPr>
                      <a:r>
                        <a:rPr lang="en-GB" sz="1100">
                          <a:effectLst/>
                          <a:latin typeface="Tahoma" panose="020B0604030504040204" pitchFamily="34" charset="0"/>
                          <a:ea typeface="Times New Roman" panose="02020603050405020304" pitchFamily="18" charset="0"/>
                          <a:cs typeface="Tahoma" panose="020B0604030504040204" pitchFamily="34" charset="0"/>
                        </a:rPr>
                        <a:t>20%</a:t>
                      </a:r>
                      <a:endParaRPr lang="en-ZA"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buNone/>
                      </a:pPr>
                      <a:r>
                        <a:rPr lang="en-GB" sz="1100" b="1" dirty="0">
                          <a:effectLst/>
                          <a:latin typeface="Tahoma" panose="020B0604030504040204" pitchFamily="34" charset="0"/>
                          <a:ea typeface="Times New Roman" panose="02020603050405020304" pitchFamily="18" charset="0"/>
                          <a:cs typeface="Tahoma" panose="020B0604030504040204" pitchFamily="34" charset="0"/>
                        </a:rPr>
                        <a:t>7</a:t>
                      </a:r>
                      <a:endParaRPr lang="en-ZA" sz="11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44155280"/>
                  </a:ext>
                </a:extLst>
              </a:tr>
              <a:tr h="1180487">
                <a:tc vMerge="1">
                  <a:txBody>
                    <a:bodyPr/>
                    <a:lstStyle/>
                    <a:p>
                      <a:endParaRPr lang="en-ZA"/>
                    </a:p>
                  </a:txBody>
                  <a:tcPr/>
                </a:tc>
                <a:tc vMerge="1">
                  <a:txBody>
                    <a:bodyPr/>
                    <a:lstStyle/>
                    <a:p>
                      <a:endParaRPr lang="en-ZA"/>
                    </a:p>
                  </a:txBody>
                  <a:tcPr/>
                </a:tc>
                <a:tc>
                  <a:txBody>
                    <a:bodyPr/>
                    <a:lstStyle/>
                    <a:p>
                      <a:pPr marL="457200" algn="just">
                        <a:lnSpc>
                          <a:spcPct val="150000"/>
                        </a:lnSpc>
                        <a:spcBef>
                          <a:spcPts val="300"/>
                        </a:spcBef>
                        <a:buNone/>
                      </a:pPr>
                      <a:r>
                        <a:rPr lang="en-GB" sz="1100" dirty="0">
                          <a:effectLst/>
                          <a:latin typeface="Tahoma" panose="020B0604030504040204" pitchFamily="34" charset="0"/>
                          <a:ea typeface="Times New Roman" panose="02020603050405020304" pitchFamily="18" charset="0"/>
                          <a:cs typeface="Tahoma" panose="020B0604030504040204" pitchFamily="34" charset="0"/>
                        </a:rPr>
                        <a:t>Support &lt;=10 weeks and delivery period &lt;=8 weeks and provision of 1 case of planning results obtain from previous projects  and include a product life cycle document</a:t>
                      </a:r>
                      <a:endParaRPr lang="en-ZA" sz="11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buNone/>
                      </a:pPr>
                      <a:r>
                        <a:rPr lang="en-GB" sz="1100" dirty="0">
                          <a:effectLst/>
                          <a:latin typeface="Tahoma" panose="020B0604030504040204" pitchFamily="34" charset="0"/>
                          <a:ea typeface="Times New Roman" panose="02020603050405020304" pitchFamily="18" charset="0"/>
                          <a:cs typeface="Tahoma" panose="020B0604030504040204" pitchFamily="34" charset="0"/>
                        </a:rPr>
                        <a:t>40%</a:t>
                      </a:r>
                      <a:endParaRPr lang="en-ZA" sz="1100" dirty="0">
                        <a:effectLst/>
                        <a:latin typeface="Tahoma" panose="020B0604030504040204" pitchFamily="34" charset="0"/>
                        <a:ea typeface="Times New Roman" panose="02020603050405020304" pitchFamily="18" charset="0"/>
                        <a:cs typeface="Times New Roman" panose="02020603050405020304" pitchFamily="18" charset="0"/>
                      </a:endParaRPr>
                    </a:p>
                    <a:p>
                      <a:pPr algn="just">
                        <a:lnSpc>
                          <a:spcPct val="150000"/>
                        </a:lnSpc>
                        <a:spcBef>
                          <a:spcPts val="300"/>
                        </a:spcBef>
                        <a:buNone/>
                      </a:pPr>
                      <a:r>
                        <a:rPr lang="en-GB" sz="1100" dirty="0">
                          <a:effectLst/>
                          <a:latin typeface="Tahoma" panose="020B0604030504040204" pitchFamily="34" charset="0"/>
                          <a:ea typeface="Times New Roman" panose="02020603050405020304" pitchFamily="18" charset="0"/>
                          <a:cs typeface="Tahoma" panose="020B0604030504040204" pitchFamily="34" charset="0"/>
                        </a:rPr>
                        <a:t> </a:t>
                      </a:r>
                      <a:endParaRPr lang="en-ZA" sz="11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buNone/>
                      </a:pPr>
                      <a:r>
                        <a:rPr lang="en-GB" sz="1100" b="1" dirty="0">
                          <a:effectLst/>
                          <a:latin typeface="Tahoma" panose="020B0604030504040204" pitchFamily="34" charset="0"/>
                          <a:ea typeface="Times New Roman" panose="02020603050405020304" pitchFamily="18" charset="0"/>
                          <a:cs typeface="Tahoma" panose="020B0604030504040204" pitchFamily="34" charset="0"/>
                        </a:rPr>
                        <a:t>14</a:t>
                      </a:r>
                      <a:endParaRPr lang="en-ZA" sz="11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60189710"/>
                  </a:ext>
                </a:extLst>
              </a:tr>
              <a:tr h="1180487">
                <a:tc vMerge="1">
                  <a:txBody>
                    <a:bodyPr/>
                    <a:lstStyle/>
                    <a:p>
                      <a:endParaRPr lang="en-ZA"/>
                    </a:p>
                  </a:txBody>
                  <a:tcPr/>
                </a:tc>
                <a:tc vMerge="1">
                  <a:txBody>
                    <a:bodyPr/>
                    <a:lstStyle/>
                    <a:p>
                      <a:endParaRPr lang="en-ZA"/>
                    </a:p>
                  </a:txBody>
                  <a:tcPr/>
                </a:tc>
                <a:tc>
                  <a:txBody>
                    <a:bodyPr/>
                    <a:lstStyle/>
                    <a:p>
                      <a:pPr marL="457200" algn="just">
                        <a:lnSpc>
                          <a:spcPct val="150000"/>
                        </a:lnSpc>
                        <a:spcBef>
                          <a:spcPts val="300"/>
                        </a:spcBef>
                        <a:buNone/>
                      </a:pPr>
                      <a:r>
                        <a:rPr lang="en-GB" sz="1100" dirty="0">
                          <a:effectLst/>
                          <a:latin typeface="Tahoma" panose="020B0604030504040204" pitchFamily="34" charset="0"/>
                          <a:ea typeface="Times New Roman" panose="02020603050405020304" pitchFamily="18" charset="0"/>
                          <a:cs typeface="Tahoma" panose="020B0604030504040204" pitchFamily="34" charset="0"/>
                        </a:rPr>
                        <a:t>Support &lt;= 8 weeks and delivery period &lt;=6 weeks and provision of 2 cases of planning results obtain from previous projects and include a product life cycle document</a:t>
                      </a:r>
                      <a:endParaRPr lang="en-ZA" sz="11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buNone/>
                      </a:pPr>
                      <a:r>
                        <a:rPr lang="en-GB" sz="1100">
                          <a:effectLst/>
                          <a:latin typeface="Tahoma" panose="020B0604030504040204" pitchFamily="34" charset="0"/>
                          <a:ea typeface="Times New Roman" panose="02020603050405020304" pitchFamily="18" charset="0"/>
                          <a:cs typeface="Tahoma" panose="020B0604030504040204" pitchFamily="34" charset="0"/>
                        </a:rPr>
                        <a:t>60%</a:t>
                      </a:r>
                      <a:endParaRPr lang="en-ZA"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buNone/>
                      </a:pPr>
                      <a:r>
                        <a:rPr lang="en-GB" sz="1100" b="1" dirty="0">
                          <a:effectLst/>
                          <a:latin typeface="Tahoma" panose="020B0604030504040204" pitchFamily="34" charset="0"/>
                          <a:ea typeface="Times New Roman" panose="02020603050405020304" pitchFamily="18" charset="0"/>
                          <a:cs typeface="Tahoma" panose="020B0604030504040204" pitchFamily="34" charset="0"/>
                        </a:rPr>
                        <a:t>21</a:t>
                      </a:r>
                      <a:endParaRPr lang="en-ZA" sz="11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88821904"/>
                  </a:ext>
                </a:extLst>
              </a:tr>
              <a:tr h="1320272">
                <a:tc vMerge="1">
                  <a:txBody>
                    <a:bodyPr/>
                    <a:lstStyle/>
                    <a:p>
                      <a:endParaRPr lang="en-ZA"/>
                    </a:p>
                  </a:txBody>
                  <a:tcPr/>
                </a:tc>
                <a:tc vMerge="1">
                  <a:txBody>
                    <a:bodyPr/>
                    <a:lstStyle/>
                    <a:p>
                      <a:endParaRPr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algn="just">
                        <a:lnSpc>
                          <a:spcPct val="150000"/>
                        </a:lnSpc>
                        <a:spcBef>
                          <a:spcPts val="300"/>
                        </a:spcBef>
                        <a:buNone/>
                      </a:pPr>
                      <a:r>
                        <a:rPr lang="en-GB" sz="1100" dirty="0">
                          <a:effectLst/>
                          <a:latin typeface="Tahoma" panose="020B0604030504040204" pitchFamily="34" charset="0"/>
                          <a:ea typeface="Times New Roman" panose="02020603050405020304" pitchFamily="18" charset="0"/>
                          <a:cs typeface="Tahoma" panose="020B0604030504040204" pitchFamily="34" charset="0"/>
                        </a:rPr>
                        <a:t>Support &lt;= 6 weeks and delivery period &lt;= 4 weeks and provision of 3 cases of planning results obtain from previous projects and include a product life cycle document</a:t>
                      </a:r>
                      <a:endParaRPr lang="en-ZA" sz="11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buNone/>
                      </a:pPr>
                      <a:r>
                        <a:rPr lang="en-GB" sz="1100" dirty="0">
                          <a:effectLst/>
                          <a:latin typeface="Tahoma" panose="020B0604030504040204" pitchFamily="34" charset="0"/>
                          <a:ea typeface="Times New Roman" panose="02020603050405020304" pitchFamily="18" charset="0"/>
                          <a:cs typeface="Tahoma" panose="020B0604030504040204" pitchFamily="34" charset="0"/>
                        </a:rPr>
                        <a:t>80%</a:t>
                      </a:r>
                      <a:endParaRPr lang="en-ZA" sz="1100" dirty="0">
                        <a:effectLst/>
                        <a:latin typeface="Tahoma" panose="020B0604030504040204" pitchFamily="34" charset="0"/>
                        <a:ea typeface="Times New Roman" panose="02020603050405020304" pitchFamily="18" charset="0"/>
                        <a:cs typeface="Times New Roman" panose="02020603050405020304" pitchFamily="18" charset="0"/>
                      </a:endParaRPr>
                    </a:p>
                    <a:p>
                      <a:pPr algn="just">
                        <a:lnSpc>
                          <a:spcPct val="150000"/>
                        </a:lnSpc>
                        <a:spcBef>
                          <a:spcPts val="300"/>
                        </a:spcBef>
                        <a:buNone/>
                      </a:pPr>
                      <a:r>
                        <a:rPr lang="en-GB" sz="1100" dirty="0">
                          <a:effectLst/>
                          <a:latin typeface="Tahoma" panose="020B0604030504040204" pitchFamily="34" charset="0"/>
                          <a:ea typeface="Times New Roman" panose="02020603050405020304" pitchFamily="18" charset="0"/>
                          <a:cs typeface="Tahoma" panose="020B0604030504040204" pitchFamily="34" charset="0"/>
                        </a:rPr>
                        <a:t> </a:t>
                      </a:r>
                      <a:endParaRPr lang="en-ZA" sz="11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300"/>
                        </a:spcBef>
                        <a:buNone/>
                      </a:pPr>
                      <a:r>
                        <a:rPr lang="en-GB" sz="1100" b="1" dirty="0">
                          <a:effectLst/>
                          <a:latin typeface="Tahoma" panose="020B0604030504040204" pitchFamily="34" charset="0"/>
                          <a:ea typeface="Times New Roman" panose="02020603050405020304" pitchFamily="18" charset="0"/>
                          <a:cs typeface="Tahoma" panose="020B0604030504040204" pitchFamily="34" charset="0"/>
                        </a:rPr>
                        <a:t>28</a:t>
                      </a:r>
                      <a:endParaRPr lang="en-ZA" sz="11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22377856"/>
                  </a:ext>
                </a:extLst>
              </a:tr>
            </a:tbl>
          </a:graphicData>
        </a:graphic>
      </p:graphicFrame>
    </p:spTree>
    <p:extLst>
      <p:ext uri="{BB962C8B-B14F-4D97-AF65-F5344CB8AC3E}">
        <p14:creationId xmlns:p14="http://schemas.microsoft.com/office/powerpoint/2010/main" val="38422946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TEMPLATE MASTER">
  <a:themeElements>
    <a:clrScheme name="Transnet colours">
      <a:dk1>
        <a:srgbClr val="000000"/>
      </a:dk1>
      <a:lt1>
        <a:srgbClr val="FFFFFF"/>
      </a:lt1>
      <a:dk2>
        <a:srgbClr val="69614E"/>
      </a:dk2>
      <a:lt2>
        <a:srgbClr val="C2BBAD"/>
      </a:lt2>
      <a:accent1>
        <a:srgbClr val="D32E12"/>
      </a:accent1>
      <a:accent2>
        <a:srgbClr val="7DBA00"/>
      </a:accent2>
      <a:accent3>
        <a:srgbClr val="66594D"/>
      </a:accent3>
      <a:accent4>
        <a:srgbClr val="8C934D"/>
      </a:accent4>
      <a:accent5>
        <a:srgbClr val="7D8F28"/>
      </a:accent5>
      <a:accent6>
        <a:srgbClr val="5C788F"/>
      </a:accent6>
      <a:hlink>
        <a:srgbClr val="87ADB0"/>
      </a:hlink>
      <a:folHlink>
        <a:srgbClr val="E99700"/>
      </a:folHlink>
    </a:clrScheme>
    <a:fontScheme name="Transne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rgbClr val="E63C2B"/>
          </a:solidFill>
        </a:ln>
      </a:spPr>
      <a:bodyPr wrap="square" lIns="36000" tIns="36000" rIns="36000" bIns="36000" rtlCol="0" anchor="ctr"/>
      <a:lstStyle>
        <a:defPPr algn="ctr">
          <a:lnSpc>
            <a:spcPct val="110000"/>
          </a:lnSpc>
          <a:spcBef>
            <a:spcPts val="92"/>
          </a:spcBef>
          <a:spcAft>
            <a:spcPts val="92"/>
          </a:spcAft>
          <a:defRPr sz="923"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5875" cap="rnd">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200" dirty="0" smtClean="0">
            <a:latin typeface="+mn-lt"/>
          </a:defRPr>
        </a:defPPr>
      </a:lstStyle>
    </a:txDef>
  </a:objectDefaults>
  <a:extraClrSchemeLst/>
</a:theme>
</file>

<file path=ppt/theme/theme2.xml><?xml version="1.0" encoding="utf-8"?>
<a:theme xmlns:a="http://schemas.openxmlformats.org/drawingml/2006/main" name="1_TEMPLATE MASTER">
  <a:themeElements>
    <a:clrScheme name="Transnet colours">
      <a:dk1>
        <a:srgbClr val="000000"/>
      </a:dk1>
      <a:lt1>
        <a:srgbClr val="FFFFFF"/>
      </a:lt1>
      <a:dk2>
        <a:srgbClr val="69614E"/>
      </a:dk2>
      <a:lt2>
        <a:srgbClr val="C2BBAD"/>
      </a:lt2>
      <a:accent1>
        <a:srgbClr val="D32E12"/>
      </a:accent1>
      <a:accent2>
        <a:srgbClr val="7DBA00"/>
      </a:accent2>
      <a:accent3>
        <a:srgbClr val="66594D"/>
      </a:accent3>
      <a:accent4>
        <a:srgbClr val="8C934D"/>
      </a:accent4>
      <a:accent5>
        <a:srgbClr val="7D8F28"/>
      </a:accent5>
      <a:accent6>
        <a:srgbClr val="5C788F"/>
      </a:accent6>
      <a:hlink>
        <a:srgbClr val="87ADB0"/>
      </a:hlink>
      <a:folHlink>
        <a:srgbClr val="E99700"/>
      </a:folHlink>
    </a:clrScheme>
    <a:fontScheme name="Transne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rgbClr val="E63C2B"/>
          </a:solidFill>
        </a:ln>
      </a:spPr>
      <a:bodyPr wrap="square" lIns="36000" tIns="36000" rIns="36000" bIns="36000" rtlCol="0" anchor="ctr"/>
      <a:lstStyle>
        <a:defPPr algn="ctr">
          <a:lnSpc>
            <a:spcPct val="110000"/>
          </a:lnSpc>
          <a:spcBef>
            <a:spcPts val="92"/>
          </a:spcBef>
          <a:spcAft>
            <a:spcPts val="92"/>
          </a:spcAft>
          <a:defRPr sz="923"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5875" cap="rnd">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200" dirty="0" smtClean="0">
            <a:latin typeface="+mn-lt"/>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C345FC18277864DB7E837C4B6B456E0" ma:contentTypeVersion="16" ma:contentTypeDescription="Create a new document." ma:contentTypeScope="" ma:versionID="41679f5958159f3a445e0b06b66b61e3">
  <xsd:schema xmlns:xsd="http://www.w3.org/2001/XMLSchema" xmlns:xs="http://www.w3.org/2001/XMLSchema" xmlns:p="http://schemas.microsoft.com/office/2006/metadata/properties" xmlns:ns2="85cbe607-9ae0-4d12-8a29-cada72e15ef4" xmlns:ns3="44c25235-c876-4f6b-bb72-6c2354834594" targetNamespace="http://schemas.microsoft.com/office/2006/metadata/properties" ma:root="true" ma:fieldsID="be4bede1b225dbf47367a767b26db2b4" ns2:_="" ns3:_="">
    <xsd:import namespace="85cbe607-9ae0-4d12-8a29-cada72e15ef4"/>
    <xsd:import namespace="44c25235-c876-4f6b-bb72-6c2354834594"/>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MediaServiceAutoKeyPoints" minOccurs="0"/>
                <xsd:element ref="ns2:MediaServiceKeyPoints" minOccurs="0"/>
                <xsd:element ref="ns2:MediaLengthInSeconds"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cbe607-9ae0-4d12-8a29-cada72e15e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0d3a02f-48ce-4ca0-977e-7dcfa0419a1b"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c25235-c876-4f6b-bb72-6c2354834594"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c049bf15-8a12-4b94-8127-fe530b2a3145}" ma:internalName="TaxCatchAll" ma:showField="CatchAllData" ma:web="44c25235-c876-4f6b-bb72-6c2354834594">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5cbe607-9ae0-4d12-8a29-cada72e15ef4">
      <Terms xmlns="http://schemas.microsoft.com/office/infopath/2007/PartnerControls"/>
    </lcf76f155ced4ddcb4097134ff3c332f>
    <TaxCatchAll xmlns="44c25235-c876-4f6b-bb72-6c2354834594" xsi:nil="true"/>
  </documentManagement>
</p:properties>
</file>

<file path=customXml/itemProps1.xml><?xml version="1.0" encoding="utf-8"?>
<ds:datastoreItem xmlns:ds="http://schemas.openxmlformats.org/officeDocument/2006/customXml" ds:itemID="{8735679D-D21C-4EF2-8D32-B20B42996AFF}">
  <ds:schemaRefs>
    <ds:schemaRef ds:uri="44c25235-c876-4f6b-bb72-6c2354834594"/>
    <ds:schemaRef ds:uri="85cbe607-9ae0-4d12-8a29-cada72e15ef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8E53A0D-FF07-4C70-A30E-133F516FC611}">
  <ds:schemaRefs>
    <ds:schemaRef ds:uri="http://schemas.microsoft.com/sharepoint/v3/contenttype/forms"/>
  </ds:schemaRefs>
</ds:datastoreItem>
</file>

<file path=customXml/itemProps3.xml><?xml version="1.0" encoding="utf-8"?>
<ds:datastoreItem xmlns:ds="http://schemas.openxmlformats.org/officeDocument/2006/customXml" ds:itemID="{C64AA3A9-A820-4959-AB84-868C8A0F9BD7}">
  <ds:schemaRefs>
    <ds:schemaRef ds:uri="44c25235-c876-4f6b-bb72-6c2354834594"/>
    <ds:schemaRef ds:uri="85cbe607-9ae0-4d12-8a29-cada72e15ef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6644</TotalTime>
  <Words>3836</Words>
  <Application>Microsoft Office PowerPoint</Application>
  <PresentationFormat>Widescreen</PresentationFormat>
  <Paragraphs>644</Paragraphs>
  <Slides>22</Slides>
  <Notes>8</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22</vt:i4>
      </vt:variant>
    </vt:vector>
  </HeadingPairs>
  <TitlesOfParts>
    <vt:vector size="35" baseType="lpstr">
      <vt:lpstr>Apex New Bold</vt:lpstr>
      <vt:lpstr>Apex New Book</vt:lpstr>
      <vt:lpstr>Apex New Medium</vt:lpstr>
      <vt:lpstr>Apex New Medium Italic</vt:lpstr>
      <vt:lpstr>Arial</vt:lpstr>
      <vt:lpstr>Calibri</vt:lpstr>
      <vt:lpstr>Symbol</vt:lpstr>
      <vt:lpstr>Tahoma</vt:lpstr>
      <vt:lpstr>Tahoma Regular</vt:lpstr>
      <vt:lpstr>Wingdings</vt:lpstr>
      <vt:lpstr>1_TEMPLATE MASTER</vt:lpstr>
      <vt:lpstr>1_TEMPLATE MASTER</vt:lpstr>
      <vt:lpstr>think-cell Slide</vt:lpstr>
      <vt:lpstr>HOAC-HO-52268   FOR THE SUPPLY, INSTALLATION, MAINTENANCE AND SUPPORT OF RADIO PLANNING AND SPECTRUM MANAGEMENT TOOLS TO TRANSNET FREIGHT RAIL NATIONALLY FOR A PERIOD OF FIVE (5) YEARS   TRANSNET RAIL INFRASTRUCTURE MANAGER(TRIM)         09-September-2025   </vt:lpstr>
      <vt:lpstr>Content</vt:lpstr>
      <vt:lpstr>Ground Rules</vt:lpstr>
      <vt:lpstr>RFP Timelines</vt:lpstr>
      <vt:lpstr>PROPOSAL SUBMISSION​ </vt:lpstr>
      <vt:lpstr>EVALUATION CRITERIA ADMINISTRATIVE AND SUBSTANTIVE </vt:lpstr>
      <vt:lpstr>EVALUATION CRITERIA TECHNICAL </vt:lpstr>
      <vt:lpstr>EVALUATION CRITERIA TECHNICAL - Cont</vt:lpstr>
      <vt:lpstr>EVALUATION CRITERIA TECHNICAL </vt:lpstr>
      <vt:lpstr>EVALUATION CRITERIA TECHNICAL  - Cont </vt:lpstr>
      <vt:lpstr>PRICING SCHEDULE</vt:lpstr>
      <vt:lpstr>PRCIING SCHEDULE</vt:lpstr>
      <vt:lpstr>PRICING SCHEDULE</vt:lpstr>
      <vt:lpstr>PRICING SCHEDULE</vt:lpstr>
      <vt:lpstr>PRICING SCHEDULE</vt:lpstr>
      <vt:lpstr>ADDENDUM 01-COMMERCIAL EVALUATION SPECIFIC GOALS</vt:lpstr>
      <vt:lpstr>SPECIFIC GOALS EVIDENCE REQUIRED</vt:lpstr>
      <vt:lpstr>RETURNABLE DOCUMENTS </vt:lpstr>
      <vt:lpstr>RETURNABLE DOCUMENT</vt:lpstr>
      <vt:lpstr>RETURNABLE DOCUMENTS </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Wendy Strauss</dc:creator>
  <cp:lastModifiedBy>Tshegofatso Shaku   Transnet Freight Rail  JHB</cp:lastModifiedBy>
  <cp:revision>27</cp:revision>
  <cp:lastPrinted>2020-07-17T12:09:20Z</cp:lastPrinted>
  <dcterms:created xsi:type="dcterms:W3CDTF">2020-05-19T16:46:16Z</dcterms:created>
  <dcterms:modified xsi:type="dcterms:W3CDTF">2025-09-22T11:50:08Z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0x01010005B3FA49BB89C04CB5943FD913F3E997</vt:lpwstr>
  </property>
  <property fmtid="{D5CDD505-2E9C-101B-9397-08002B2CF9AE}" pid="3" name="MediaServiceImageTags">
    <vt:lpwstr/>
  </property>
  <property fmtid="{D5CDD505-2E9C-101B-9397-08002B2CF9AE}" pid="4" name="MSIP_Label_58cf86ee-526f-4536-9daf-d1ee8064d50e_Enabled">
    <vt:lpwstr>true</vt:lpwstr>
  </property>
  <property fmtid="{D5CDD505-2E9C-101B-9397-08002B2CF9AE}" pid="5" name="MSIP_Label_58cf86ee-526f-4536-9daf-d1ee8064d50e_SetDate">
    <vt:lpwstr>2025-09-05T07:51:26Z</vt:lpwstr>
  </property>
  <property fmtid="{D5CDD505-2E9C-101B-9397-08002B2CF9AE}" pid="6" name="MSIP_Label_58cf86ee-526f-4536-9daf-d1ee8064d50e_Method">
    <vt:lpwstr>Standard</vt:lpwstr>
  </property>
  <property fmtid="{D5CDD505-2E9C-101B-9397-08002B2CF9AE}" pid="7" name="MSIP_Label_58cf86ee-526f-4536-9daf-d1ee8064d50e_Name">
    <vt:lpwstr>Internal Only Information</vt:lpwstr>
  </property>
  <property fmtid="{D5CDD505-2E9C-101B-9397-08002B2CF9AE}" pid="8" name="MSIP_Label_58cf86ee-526f-4536-9daf-d1ee8064d50e_SiteId">
    <vt:lpwstr>a1a39996-f913-4016-a58a-361c60dec580</vt:lpwstr>
  </property>
  <property fmtid="{D5CDD505-2E9C-101B-9397-08002B2CF9AE}" pid="9" name="MSIP_Label_58cf86ee-526f-4536-9daf-d1ee8064d50e_ActionId">
    <vt:lpwstr>959a77ad-d57a-4a4b-a5d5-5a7743ede20e</vt:lpwstr>
  </property>
  <property fmtid="{D5CDD505-2E9C-101B-9397-08002B2CF9AE}" pid="10" name="MSIP_Label_58cf86ee-526f-4536-9daf-d1ee8064d50e_ContentBits">
    <vt:lpwstr>0</vt:lpwstr>
  </property>
  <property fmtid="{D5CDD505-2E9C-101B-9397-08002B2CF9AE}" pid="11" name="MSIP_Label_58cf86ee-526f-4536-9daf-d1ee8064d50e_Tag">
    <vt:lpwstr>10, 3, 0, 1</vt:lpwstr>
  </property>
</Properties>
</file>